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8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9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0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932" r:id="rId4"/>
    <p:sldMasterId id="2147485070" r:id="rId5"/>
  </p:sldMasterIdLst>
  <p:notesMasterIdLst>
    <p:notesMasterId r:id="rId31"/>
  </p:notesMasterIdLst>
  <p:handoutMasterIdLst>
    <p:handoutMasterId r:id="rId32"/>
  </p:handoutMasterIdLst>
  <p:sldIdLst>
    <p:sldId id="3753" r:id="rId6"/>
    <p:sldId id="3691" r:id="rId7"/>
    <p:sldId id="4072" r:id="rId8"/>
    <p:sldId id="4149" r:id="rId9"/>
    <p:sldId id="4192" r:id="rId10"/>
    <p:sldId id="2076136459" r:id="rId11"/>
    <p:sldId id="2076136461" r:id="rId12"/>
    <p:sldId id="2076136420" r:id="rId13"/>
    <p:sldId id="2076136460" r:id="rId14"/>
    <p:sldId id="2076136453" r:id="rId15"/>
    <p:sldId id="2076136452" r:id="rId16"/>
    <p:sldId id="2076136451" r:id="rId17"/>
    <p:sldId id="2076136455" r:id="rId18"/>
    <p:sldId id="4220" r:id="rId19"/>
    <p:sldId id="4226" r:id="rId20"/>
    <p:sldId id="4227" r:id="rId21"/>
    <p:sldId id="4204" r:id="rId22"/>
    <p:sldId id="4191" r:id="rId23"/>
    <p:sldId id="4197" r:id="rId24"/>
    <p:sldId id="2076136462" r:id="rId25"/>
    <p:sldId id="4188" r:id="rId26"/>
    <p:sldId id="4205" r:id="rId27"/>
    <p:sldId id="4245" r:id="rId28"/>
    <p:sldId id="4042" r:id="rId29"/>
    <p:sldId id="3913" r:id="rId30"/>
  </p:sldIdLst>
  <p:sldSz cx="16257588" cy="9144000"/>
  <p:notesSz cx="6858000" cy="9144000"/>
  <p:defaultTextStyle>
    <a:defPPr>
      <a:defRPr lang="en-US"/>
    </a:defPPr>
    <a:lvl1pPr marL="0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30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261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891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522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152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783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413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7044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167" userDrawn="1">
          <p15:clr>
            <a:srgbClr val="A4A3A4"/>
          </p15:clr>
        </p15:guide>
        <p15:guide id="4" pos="480" userDrawn="1">
          <p15:clr>
            <a:srgbClr val="A4A3A4"/>
          </p15:clr>
        </p15:guide>
        <p15:guide id="5" pos="9969" userDrawn="1">
          <p15:clr>
            <a:srgbClr val="A4A3A4"/>
          </p15:clr>
        </p15:guide>
        <p15:guide id="6" orient="horz" pos="63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wn Riegsecker" initials="SR" lastIdx="74" clrIdx="0">
    <p:extLst>
      <p:ext uri="{19B8F6BF-5375-455C-9EA6-DF929625EA0E}">
        <p15:presenceInfo xmlns:p15="http://schemas.microsoft.com/office/powerpoint/2012/main" userId="S::shawn.riegsecker@centro.net::9d54c03b-8ef1-4fd6-81fb-2c2b1e3bd923" providerId="AD"/>
      </p:ext>
    </p:extLst>
  </p:cmAuthor>
  <p:cmAuthor id="2" name="Joanna Vahlsing" initials="JV" lastIdx="219" clrIdx="1">
    <p:extLst>
      <p:ext uri="{19B8F6BF-5375-455C-9EA6-DF929625EA0E}">
        <p15:presenceInfo xmlns:p15="http://schemas.microsoft.com/office/powerpoint/2012/main" userId="S::joanna.vahlsing@centro.net::e886e2ca-ca5d-4284-b5e9-ec1e13a37da6" providerId="AD"/>
      </p:ext>
    </p:extLst>
  </p:cmAuthor>
  <p:cmAuthor id="3" name="Tyler Kelly" initials="TK" lastIdx="8" clrIdx="2">
    <p:extLst>
      <p:ext uri="{19B8F6BF-5375-455C-9EA6-DF929625EA0E}">
        <p15:presenceInfo xmlns:p15="http://schemas.microsoft.com/office/powerpoint/2012/main" userId="S::tyler.kelly@centro.net::9e5c1beb-129e-45d7-b7f9-aefbe4daecf0" providerId="AD"/>
      </p:ext>
    </p:extLst>
  </p:cmAuthor>
  <p:cmAuthor id="4" name="Patrick Kretsch" initials="PK" lastIdx="13" clrIdx="3">
    <p:extLst>
      <p:ext uri="{19B8F6BF-5375-455C-9EA6-DF929625EA0E}">
        <p15:presenceInfo xmlns:p15="http://schemas.microsoft.com/office/powerpoint/2012/main" userId="S::patrick.kretsch@centro.net::ce21114a-77e9-4234-b5e6-f5c5033af2eb" providerId="AD"/>
      </p:ext>
    </p:extLst>
  </p:cmAuthor>
  <p:cmAuthor id="5" name="Patrick Cebrzynski" initials="PC" lastIdx="24" clrIdx="4">
    <p:extLst>
      <p:ext uri="{19B8F6BF-5375-455C-9EA6-DF929625EA0E}">
        <p15:presenceInfo xmlns:p15="http://schemas.microsoft.com/office/powerpoint/2012/main" userId="S::patrick.cebrzynski@centro.net::8bdaa4ca-be69-4a6d-bd8d-dcc9b2759877" providerId="AD"/>
      </p:ext>
    </p:extLst>
  </p:cmAuthor>
  <p:cmAuthor id="6" name="Patrick Cebrzynski" initials="PC [2]" lastIdx="1" clrIdx="5">
    <p:extLst>
      <p:ext uri="{19B8F6BF-5375-455C-9EA6-DF929625EA0E}">
        <p15:presenceInfo xmlns:p15="http://schemas.microsoft.com/office/powerpoint/2012/main" userId="Patrick Cebrzynski" providerId="None"/>
      </p:ext>
    </p:extLst>
  </p:cmAuthor>
  <p:cmAuthor id="7" name="Clayton Kossl" initials="CK" lastIdx="64" clrIdx="6">
    <p:extLst>
      <p:ext uri="{19B8F6BF-5375-455C-9EA6-DF929625EA0E}">
        <p15:presenceInfo xmlns:p15="http://schemas.microsoft.com/office/powerpoint/2012/main" userId="S::clayton.kossl@centro.net::7981f062-6c91-4ea7-a890-9d08b4421d01" providerId="AD"/>
      </p:ext>
    </p:extLst>
  </p:cmAuthor>
  <p:cmAuthor id="8" name="Joanna Vahlsing" initials="JV [2]" lastIdx="12" clrIdx="7">
    <p:extLst>
      <p:ext uri="{19B8F6BF-5375-455C-9EA6-DF929625EA0E}">
        <p15:presenceInfo xmlns:p15="http://schemas.microsoft.com/office/powerpoint/2012/main" userId="S::joanna.vahlsing@centro.net::5f4b75ff-e3bd-4c5b-8228-48f723304e74" providerId="AD"/>
      </p:ext>
    </p:extLst>
  </p:cmAuthor>
  <p:cmAuthor id="9" name="Patel, Neal P" initials="PP" lastIdx="8" clrIdx="8">
    <p:extLst>
      <p:ext uri="{19B8F6BF-5375-455C-9EA6-DF929625EA0E}">
        <p15:presenceInfo xmlns:p15="http://schemas.microsoft.com/office/powerpoint/2012/main" userId="S::neal.p.patel_rbccm.com#ext#@centrohub.onmicrosoft.com::45624170-eecc-423e-99da-3c44402bda14" providerId="AD"/>
      </p:ext>
    </p:extLst>
  </p:cmAuthor>
  <p:cmAuthor id="10" name="Jon Grum" initials="JG" lastIdx="3" clrIdx="9">
    <p:extLst>
      <p:ext uri="{19B8F6BF-5375-455C-9EA6-DF929625EA0E}">
        <p15:presenceInfo xmlns:p15="http://schemas.microsoft.com/office/powerpoint/2012/main" userId="S::jon.grum@centro.net::f0f6819c-3aaf-48a8-99f8-6e14da18cd6f" providerId="AD"/>
      </p:ext>
    </p:extLst>
  </p:cmAuthor>
  <p:cmAuthor id="11" name="Katie Risch" initials="KR" lastIdx="28" clrIdx="10">
    <p:extLst>
      <p:ext uri="{19B8F6BF-5375-455C-9EA6-DF929625EA0E}">
        <p15:presenceInfo xmlns:p15="http://schemas.microsoft.com/office/powerpoint/2012/main" userId="S::katie.risch@centro.net::2b5c78bb-d4db-4475-8c8f-4ffda902bc2b" providerId="AD"/>
      </p:ext>
    </p:extLst>
  </p:cmAuthor>
  <p:cmAuthor id="12" name="Emily Barron" initials="EB" lastIdx="1" clrIdx="11">
    <p:extLst>
      <p:ext uri="{19B8F6BF-5375-455C-9EA6-DF929625EA0E}">
        <p15:presenceInfo xmlns:p15="http://schemas.microsoft.com/office/powerpoint/2012/main" userId="S::emily.barron@centro.net::1c8089b4-b5cd-415b-a0cc-d2ef35f3ad6b" providerId="AD"/>
      </p:ext>
    </p:extLst>
  </p:cmAuthor>
  <p:cmAuthor id="13" name="Brenner, Harrison" initials="BH" lastIdx="11" clrIdx="12">
    <p:extLst>
      <p:ext uri="{19B8F6BF-5375-455C-9EA6-DF929625EA0E}">
        <p15:presenceInfo xmlns:p15="http://schemas.microsoft.com/office/powerpoint/2012/main" userId="S::harrison.brenner_rbccm.com#ext#@centrohub.onmicrosoft.com::fcc28514-8c09-492f-9fd5-c66b8d16ab21" providerId="AD"/>
      </p:ext>
    </p:extLst>
  </p:cmAuthor>
  <p:cmAuthor id="14" name="Jennifer Rach" initials="JR" lastIdx="114" clrIdx="13">
    <p:extLst>
      <p:ext uri="{19B8F6BF-5375-455C-9EA6-DF929625EA0E}">
        <p15:presenceInfo xmlns:p15="http://schemas.microsoft.com/office/powerpoint/2012/main" userId="Jennifer Rach" providerId="None"/>
      </p:ext>
    </p:extLst>
  </p:cmAuthor>
  <p:cmAuthor id="15" name="brittany@gigasavvy.com" initials="br" lastIdx="1" clrIdx="14">
    <p:extLst>
      <p:ext uri="{19B8F6BF-5375-455C-9EA6-DF929625EA0E}">
        <p15:presenceInfo xmlns:p15="http://schemas.microsoft.com/office/powerpoint/2012/main" userId="S::brittany_gigasavvy.com#ext#@centrohub.onmicrosoft.com::f97667e3-f1b5-4f82-b8a0-0daad913d177" providerId="AD"/>
      </p:ext>
    </p:extLst>
  </p:cmAuthor>
  <p:cmAuthor id="16" name="Jenn Rachwalski" initials="JR" lastIdx="1" clrIdx="15">
    <p:extLst>
      <p:ext uri="{19B8F6BF-5375-455C-9EA6-DF929625EA0E}">
        <p15:presenceInfo xmlns:p15="http://schemas.microsoft.com/office/powerpoint/2012/main" userId="S::jenn.kernica@centro.net::b57cf64b-1ee1-41d9-9285-037d0f8e1cd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0A0F"/>
    <a:srgbClr val="16A7DB"/>
    <a:srgbClr val="16A6DA"/>
    <a:srgbClr val="F9F9F9"/>
    <a:srgbClr val="FBFBFB"/>
    <a:srgbClr val="F2F2F2"/>
    <a:srgbClr val="DEDFDF"/>
    <a:srgbClr val="FFC000"/>
    <a:srgbClr val="272C32"/>
    <a:srgbClr val="7171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326B74-B3A0-4FF1-AE78-22DC8655B739}" v="1" dt="2022-12-12T15:32:15.7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41"/>
    <p:restoredTop sz="93758" autoAdjust="0"/>
  </p:normalViewPr>
  <p:slideViewPr>
    <p:cSldViewPr snapToGrid="0">
      <p:cViewPr varScale="1">
        <p:scale>
          <a:sx n="65" d="100"/>
          <a:sy n="65" d="100"/>
        </p:scale>
        <p:origin x="422" y="38"/>
      </p:cViewPr>
      <p:guideLst>
        <p:guide orient="horz" pos="167"/>
        <p:guide pos="480"/>
        <p:guide pos="9969"/>
        <p:guide orient="horz" pos="63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commentAuthors" Target="commentAuthor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Did not report</c:v>
                </c:pt>
                <c:pt idx="1">
                  <c:v>Other</c:v>
                </c:pt>
                <c:pt idx="2">
                  <c:v>Children did not participate in any learning activities due to their school being closed</c:v>
                </c:pt>
                <c:pt idx="3">
                  <c:v>Children were sick and could not participate in education</c:v>
                </c:pt>
                <c:pt idx="4">
                  <c:v>Children learned on their own using online materials NOT provided by their school</c:v>
                </c:pt>
                <c:pt idx="5">
                  <c:v>Children learned on their own using online materials provided by their school</c:v>
                </c:pt>
                <c:pt idx="6">
                  <c:v>Children received virtual/online instruction from a teacher in real time</c:v>
                </c:pt>
                <c:pt idx="7">
                  <c:v>Children received in-person instruction from a teacher at their school</c:v>
                </c:pt>
              </c:strCache>
            </c:strRef>
          </c:cat>
          <c:val>
            <c:numRef>
              <c:f>Sheet1!$B$2:$B$9</c:f>
              <c:numCache>
                <c:formatCode>0</c:formatCode>
                <c:ptCount val="8"/>
                <c:pt idx="0">
                  <c:v>9.74</c:v>
                </c:pt>
                <c:pt idx="1">
                  <c:v>1054.92</c:v>
                </c:pt>
                <c:pt idx="2">
                  <c:v>181.3</c:v>
                </c:pt>
                <c:pt idx="3">
                  <c:v>397.29</c:v>
                </c:pt>
                <c:pt idx="4">
                  <c:v>1854.45</c:v>
                </c:pt>
                <c:pt idx="5">
                  <c:v>7389.94</c:v>
                </c:pt>
                <c:pt idx="6">
                  <c:v>23150.28</c:v>
                </c:pt>
                <c:pt idx="7">
                  <c:v>24322.15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7D-4CDF-A8C9-92C0926F2D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48028400"/>
        <c:axId val="348020080"/>
      </c:barChart>
      <c:catAx>
        <c:axId val="3480284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8020080"/>
        <c:crosses val="autoZero"/>
        <c:auto val="1"/>
        <c:lblAlgn val="ctr"/>
        <c:lblOffset val="100"/>
        <c:noMultiLvlLbl val="0"/>
      </c:catAx>
      <c:valAx>
        <c:axId val="348020080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8028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Religious affiliation</c:v>
                </c:pt>
                <c:pt idx="1">
                  <c:v>None of the above</c:v>
                </c:pt>
                <c:pt idx="2">
                  <c:v>Sports teams</c:v>
                </c:pt>
                <c:pt idx="3">
                  <c:v>Services and amenities (eg dining options)</c:v>
                </c:pt>
                <c:pt idx="4">
                  <c:v>Friends or family attend/attended</c:v>
                </c:pt>
                <c:pt idx="5">
                  <c:v>Size of school</c:v>
                </c:pt>
                <c:pt idx="6">
                  <c:v>Flexible class schedule (eg night classes, online classes)</c:v>
                </c:pt>
                <c:pt idx="7">
                  <c:v>Facilities (eg classrooms, housing)</c:v>
                </c:pt>
                <c:pt idx="8">
                  <c:v>Type of campus (eg urban, suburban, rural)</c:v>
                </c:pt>
                <c:pt idx="9">
                  <c:v>Distance from home</c:v>
                </c:pt>
                <c:pt idx="10">
                  <c:v>Academic reputation</c:v>
                </c:pt>
                <c:pt idx="11">
                  <c:v>Areas of study/courses offered</c:v>
                </c:pt>
              </c:strCache>
            </c:strRef>
          </c:cat>
          <c:val>
            <c:numRef>
              <c:f>Sheet1!$B$2:$B$13</c:f>
              <c:numCache>
                <c:formatCode>0%</c:formatCode>
                <c:ptCount val="12"/>
                <c:pt idx="0">
                  <c:v>6.51515151515E-2</c:v>
                </c:pt>
                <c:pt idx="1">
                  <c:v>0.104545454545</c:v>
                </c:pt>
                <c:pt idx="2">
                  <c:v>0.13181818181800001</c:v>
                </c:pt>
                <c:pt idx="3">
                  <c:v>0.18484848484800001</c:v>
                </c:pt>
                <c:pt idx="4">
                  <c:v>0.22272727272699999</c:v>
                </c:pt>
                <c:pt idx="5">
                  <c:v>0.30909090909100001</c:v>
                </c:pt>
                <c:pt idx="6">
                  <c:v>0.31969696969700001</c:v>
                </c:pt>
                <c:pt idx="7">
                  <c:v>0.32878787878799998</c:v>
                </c:pt>
                <c:pt idx="8">
                  <c:v>0.38636363636400001</c:v>
                </c:pt>
                <c:pt idx="9">
                  <c:v>0.41515151515199999</c:v>
                </c:pt>
                <c:pt idx="10">
                  <c:v>0.45151515151499999</c:v>
                </c:pt>
                <c:pt idx="11">
                  <c:v>0.57575757575800002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7D-4CDF-A8C9-92C0926F2D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48028400"/>
        <c:axId val="348020080"/>
      </c:barChart>
      <c:catAx>
        <c:axId val="3480284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8020080"/>
        <c:crosses val="autoZero"/>
        <c:auto val="1"/>
        <c:lblAlgn val="ctr"/>
        <c:lblOffset val="100"/>
        <c:noMultiLvlLbl val="0"/>
      </c:catAx>
      <c:valAx>
        <c:axId val="348020080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8028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Very concerned</c:v>
                </c:pt>
                <c:pt idx="1">
                  <c:v>Somewhat concerned</c:v>
                </c:pt>
                <c:pt idx="2">
                  <c:v>Not too concerned</c:v>
                </c:pt>
                <c:pt idx="3">
                  <c:v>Not at all concerned</c:v>
                </c:pt>
                <c:pt idx="4">
                  <c:v>No answer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0.3</c:v>
                </c:pt>
                <c:pt idx="1">
                  <c:v>0.35</c:v>
                </c:pt>
                <c:pt idx="2">
                  <c:v>0.23</c:v>
                </c:pt>
                <c:pt idx="3">
                  <c:v>0.11</c:v>
                </c:pt>
                <c:pt idx="4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7D-4CDF-A8C9-92C0926F2D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8028400"/>
        <c:axId val="348020080"/>
      </c:barChart>
      <c:catAx>
        <c:axId val="348028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8020080"/>
        <c:crosses val="autoZero"/>
        <c:auto val="1"/>
        <c:lblAlgn val="ctr"/>
        <c:lblOffset val="100"/>
        <c:noMultiLvlLbl val="0"/>
      </c:catAx>
      <c:valAx>
        <c:axId val="348020080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8028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Did not report</c:v>
                </c:pt>
                <c:pt idx="1">
                  <c:v>More classes are being taken this term</c:v>
                </c:pt>
                <c:pt idx="2">
                  <c:v>Classes are being taken from a different institution</c:v>
                </c:pt>
                <c:pt idx="3">
                  <c:v>Classes are being taken for a different kind of certificate or degree</c:v>
                </c:pt>
                <c:pt idx="4">
                  <c:v>Fewer classes are being taken this term</c:v>
                </c:pt>
                <c:pt idx="5">
                  <c:v>All plans to take classes this term have been canceled</c:v>
                </c:pt>
                <c:pt idx="6">
                  <c:v>Classes are in different formats this term</c:v>
                </c:pt>
                <c:pt idx="7">
                  <c:v>Plans to take classes this term have not changed</c:v>
                </c:pt>
              </c:strCache>
            </c:strRef>
          </c:cat>
          <c:val>
            <c:numRef>
              <c:f>Sheet1!$B$2:$B$9</c:f>
              <c:numCache>
                <c:formatCode>0</c:formatCode>
                <c:ptCount val="8"/>
                <c:pt idx="0">
                  <c:v>3318.62</c:v>
                </c:pt>
                <c:pt idx="1">
                  <c:v>971.37</c:v>
                </c:pt>
                <c:pt idx="2">
                  <c:v>1642.68</c:v>
                </c:pt>
                <c:pt idx="3">
                  <c:v>2398.92</c:v>
                </c:pt>
                <c:pt idx="4">
                  <c:v>5488.49</c:v>
                </c:pt>
                <c:pt idx="5">
                  <c:v>7135.2</c:v>
                </c:pt>
                <c:pt idx="6">
                  <c:v>13630.45</c:v>
                </c:pt>
                <c:pt idx="7">
                  <c:v>19898.07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7D-4CDF-A8C9-92C0926F2D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48028400"/>
        <c:axId val="348020080"/>
      </c:barChart>
      <c:catAx>
        <c:axId val="3480284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8020080"/>
        <c:crosses val="autoZero"/>
        <c:auto val="1"/>
        <c:lblAlgn val="ctr"/>
        <c:lblOffset val="100"/>
        <c:noMultiLvlLbl val="0"/>
      </c:catAx>
      <c:valAx>
        <c:axId val="348020080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802840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 College Enrollment Rate 1961-2020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6CB-4785-B0B0-95E2DAC30A5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6CB-4785-B0B0-95E2DAC30A5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6CB-4785-B0B0-95E2DAC30A53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6CB-4785-B0B0-95E2DAC30A53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6CB-4785-B0B0-95E2DAC30A53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6CB-4785-B0B0-95E2DAC30A53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6CB-4785-B0B0-95E2DAC30A53}"/>
              </c:ext>
            </c:extLst>
          </c:dPt>
          <c:cat>
            <c:numRef>
              <c:f>Sheet1!$A$2:$A$61</c:f>
              <c:numCache>
                <c:formatCode>General</c:formatCode>
                <c:ptCount val="60"/>
                <c:pt idx="0">
                  <c:v>1961</c:v>
                </c:pt>
                <c:pt idx="1">
                  <c:v>1962</c:v>
                </c:pt>
                <c:pt idx="2">
                  <c:v>1963</c:v>
                </c:pt>
                <c:pt idx="3">
                  <c:v>1964</c:v>
                </c:pt>
                <c:pt idx="4">
                  <c:v>1965</c:v>
                </c:pt>
                <c:pt idx="5">
                  <c:v>1966</c:v>
                </c:pt>
                <c:pt idx="6">
                  <c:v>1967</c:v>
                </c:pt>
                <c:pt idx="7">
                  <c:v>1968</c:v>
                </c:pt>
                <c:pt idx="8">
                  <c:v>1969</c:v>
                </c:pt>
                <c:pt idx="9">
                  <c:v>1970</c:v>
                </c:pt>
                <c:pt idx="10">
                  <c:v>1971</c:v>
                </c:pt>
                <c:pt idx="11">
                  <c:v>1972</c:v>
                </c:pt>
                <c:pt idx="12">
                  <c:v>1973</c:v>
                </c:pt>
                <c:pt idx="13">
                  <c:v>1974</c:v>
                </c:pt>
                <c:pt idx="14">
                  <c:v>1975</c:v>
                </c:pt>
                <c:pt idx="15">
                  <c:v>1976</c:v>
                </c:pt>
                <c:pt idx="16">
                  <c:v>1977</c:v>
                </c:pt>
                <c:pt idx="17">
                  <c:v>1978</c:v>
                </c:pt>
                <c:pt idx="18">
                  <c:v>1979</c:v>
                </c:pt>
                <c:pt idx="19">
                  <c:v>1980</c:v>
                </c:pt>
                <c:pt idx="20">
                  <c:v>1981</c:v>
                </c:pt>
                <c:pt idx="21">
                  <c:v>1982</c:v>
                </c:pt>
                <c:pt idx="22">
                  <c:v>1983</c:v>
                </c:pt>
                <c:pt idx="23">
                  <c:v>1984</c:v>
                </c:pt>
                <c:pt idx="24">
                  <c:v>1985</c:v>
                </c:pt>
                <c:pt idx="25">
                  <c:v>1986</c:v>
                </c:pt>
                <c:pt idx="26">
                  <c:v>1987</c:v>
                </c:pt>
                <c:pt idx="27">
                  <c:v>1988</c:v>
                </c:pt>
                <c:pt idx="28">
                  <c:v>1989</c:v>
                </c:pt>
                <c:pt idx="29">
                  <c:v>1990</c:v>
                </c:pt>
                <c:pt idx="30">
                  <c:v>1991</c:v>
                </c:pt>
                <c:pt idx="31">
                  <c:v>1992</c:v>
                </c:pt>
                <c:pt idx="32">
                  <c:v>1993</c:v>
                </c:pt>
                <c:pt idx="33">
                  <c:v>1994</c:v>
                </c:pt>
                <c:pt idx="34">
                  <c:v>1995</c:v>
                </c:pt>
                <c:pt idx="35">
                  <c:v>1996</c:v>
                </c:pt>
                <c:pt idx="36">
                  <c:v>1997</c:v>
                </c:pt>
                <c:pt idx="37">
                  <c:v>1998</c:v>
                </c:pt>
                <c:pt idx="38">
                  <c:v>1999</c:v>
                </c:pt>
                <c:pt idx="39">
                  <c:v>2000</c:v>
                </c:pt>
                <c:pt idx="40">
                  <c:v>2001</c:v>
                </c:pt>
                <c:pt idx="41">
                  <c:v>2002</c:v>
                </c:pt>
                <c:pt idx="42">
                  <c:v>2003</c:v>
                </c:pt>
                <c:pt idx="43">
                  <c:v>2004</c:v>
                </c:pt>
                <c:pt idx="44">
                  <c:v>2005</c:v>
                </c:pt>
                <c:pt idx="45">
                  <c:v>2006</c:v>
                </c:pt>
                <c:pt idx="46">
                  <c:v>2007</c:v>
                </c:pt>
                <c:pt idx="47">
                  <c:v>2008</c:v>
                </c:pt>
                <c:pt idx="48">
                  <c:v>2009</c:v>
                </c:pt>
                <c:pt idx="49">
                  <c:v>2010</c:v>
                </c:pt>
                <c:pt idx="50">
                  <c:v>2011</c:v>
                </c:pt>
                <c:pt idx="51">
                  <c:v>2012</c:v>
                </c:pt>
                <c:pt idx="52">
                  <c:v>2013</c:v>
                </c:pt>
                <c:pt idx="53">
                  <c:v>2014</c:v>
                </c:pt>
                <c:pt idx="54">
                  <c:v>2015</c:v>
                </c:pt>
                <c:pt idx="55">
                  <c:v>2016</c:v>
                </c:pt>
                <c:pt idx="56">
                  <c:v>2017</c:v>
                </c:pt>
                <c:pt idx="57">
                  <c:v>2018</c:v>
                </c:pt>
                <c:pt idx="58">
                  <c:v>2019</c:v>
                </c:pt>
                <c:pt idx="59">
                  <c:v>2020</c:v>
                </c:pt>
              </c:numCache>
            </c:numRef>
          </c:cat>
          <c:val>
            <c:numRef>
              <c:f>Sheet1!$B$2:$B$61</c:f>
              <c:numCache>
                <c:formatCode>0.0%</c:formatCode>
                <c:ptCount val="60"/>
                <c:pt idx="0">
                  <c:v>0.451459201905896</c:v>
                </c:pt>
                <c:pt idx="1">
                  <c:v>0.48043108338060098</c:v>
                </c:pt>
                <c:pt idx="2">
                  <c:v>0.48966267682263298</c:v>
                </c:pt>
                <c:pt idx="3">
                  <c:v>0.45031591039632402</c:v>
                </c:pt>
                <c:pt idx="4">
                  <c:v>0.48344988344988299</c:v>
                </c:pt>
                <c:pt idx="5">
                  <c:v>0.50921399022188796</c:v>
                </c:pt>
                <c:pt idx="6">
                  <c:v>0.50114854517610996</c:v>
                </c:pt>
                <c:pt idx="7">
                  <c:v>0.519207920792079</c:v>
                </c:pt>
                <c:pt idx="8">
                  <c:v>0.55410590943975402</c:v>
                </c:pt>
                <c:pt idx="9">
                  <c:v>0.533427163969036</c:v>
                </c:pt>
                <c:pt idx="10">
                  <c:v>0.51748156399946599</c:v>
                </c:pt>
                <c:pt idx="11">
                  <c:v>0.53514432396914302</c:v>
                </c:pt>
                <c:pt idx="12">
                  <c:v>0.492231501426179</c:v>
                </c:pt>
                <c:pt idx="13">
                  <c:v>0.46570621149348501</c:v>
                </c:pt>
                <c:pt idx="14">
                  <c:v>0.47565402618039399</c:v>
                </c:pt>
                <c:pt idx="15">
                  <c:v>0.50710105194605803</c:v>
                </c:pt>
                <c:pt idx="16">
                  <c:v>0.48825732320348703</c:v>
                </c:pt>
                <c:pt idx="17">
                  <c:v>0.506048568101229</c:v>
                </c:pt>
                <c:pt idx="18">
                  <c:v>0.50124120634316405</c:v>
                </c:pt>
                <c:pt idx="19">
                  <c:v>0.49339656796224701</c:v>
                </c:pt>
                <c:pt idx="20">
                  <c:v>0.49318957459859297</c:v>
                </c:pt>
                <c:pt idx="21">
                  <c:v>0.53938683343439398</c:v>
                </c:pt>
                <c:pt idx="22">
                  <c:v>0.50597308483270598</c:v>
                </c:pt>
                <c:pt idx="23">
                  <c:v>0.52731656390404102</c:v>
                </c:pt>
                <c:pt idx="24">
                  <c:v>0.55204842371614804</c:v>
                </c:pt>
                <c:pt idx="25">
                  <c:v>0.57704198992505595</c:v>
                </c:pt>
                <c:pt idx="26">
                  <c:v>0.53785532159909499</c:v>
                </c:pt>
                <c:pt idx="27">
                  <c:v>0.56774082644628099</c:v>
                </c:pt>
                <c:pt idx="28">
                  <c:v>0.58919050761428904</c:v>
                </c:pt>
                <c:pt idx="29">
                  <c:v>0.59600157706818802</c:v>
                </c:pt>
                <c:pt idx="30">
                  <c:v>0.60131525127472896</c:v>
                </c:pt>
                <c:pt idx="31">
                  <c:v>0.62512896178513</c:v>
                </c:pt>
                <c:pt idx="32">
                  <c:v>0.61869911337892802</c:v>
                </c:pt>
                <c:pt idx="33">
                  <c:v>0.62642996023393405</c:v>
                </c:pt>
                <c:pt idx="34">
                  <c:v>0.61920057584090005</c:v>
                </c:pt>
                <c:pt idx="35">
                  <c:v>0.61923266915349395</c:v>
                </c:pt>
                <c:pt idx="36">
                  <c:v>0.65012977471500499</c:v>
                </c:pt>
                <c:pt idx="37">
                  <c:v>0.67013996355999705</c:v>
                </c:pt>
                <c:pt idx="38">
                  <c:v>0.65639195662611705</c:v>
                </c:pt>
                <c:pt idx="39">
                  <c:v>0.62901333130794601</c:v>
                </c:pt>
                <c:pt idx="40">
                  <c:v>0.63330575393369304</c:v>
                </c:pt>
                <c:pt idx="41">
                  <c:v>0.61756847289403805</c:v>
                </c:pt>
                <c:pt idx="42">
                  <c:v>0.65243601301858101</c:v>
                </c:pt>
                <c:pt idx="43">
                  <c:v>0.63909459072337904</c:v>
                </c:pt>
                <c:pt idx="44">
                  <c:v>0.666590240346847</c:v>
                </c:pt>
                <c:pt idx="45">
                  <c:v>0.68564988309001196</c:v>
                </c:pt>
                <c:pt idx="46">
                  <c:v>0.65981510174271296</c:v>
                </c:pt>
                <c:pt idx="47">
                  <c:v>0.67186734797987802</c:v>
                </c:pt>
                <c:pt idx="48">
                  <c:v>0.68599260445283605</c:v>
                </c:pt>
                <c:pt idx="49">
                  <c:v>0.700765589306517</c:v>
                </c:pt>
                <c:pt idx="50">
                  <c:v>0.68088173981551703</c:v>
                </c:pt>
                <c:pt idx="51">
                  <c:v>0.68233122675992797</c:v>
                </c:pt>
                <c:pt idx="52">
                  <c:v>0.66216083762755495</c:v>
                </c:pt>
                <c:pt idx="53">
                  <c:v>0.65892523804371395</c:v>
                </c:pt>
                <c:pt idx="54">
                  <c:v>0.68373316912711002</c:v>
                </c:pt>
                <c:pt idx="55">
                  <c:v>0.69238922681103499</c:v>
                </c:pt>
                <c:pt idx="56">
                  <c:v>0.69768667995928402</c:v>
                </c:pt>
                <c:pt idx="57">
                  <c:v>0.66717102370125803</c:v>
                </c:pt>
                <c:pt idx="58">
                  <c:v>0.691281629890243</c:v>
                </c:pt>
                <c:pt idx="59">
                  <c:v>0.66163977111605399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6CB-4785-B0B0-95E2DAC30A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104525119"/>
        <c:axId val="294353583"/>
      </c:barChart>
      <c:catAx>
        <c:axId val="210452511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4353583"/>
        <c:crosses val="autoZero"/>
        <c:auto val="1"/>
        <c:lblAlgn val="ctr"/>
        <c:lblOffset val="100"/>
        <c:noMultiLvlLbl val="0"/>
      </c:catAx>
      <c:valAx>
        <c:axId val="294353583"/>
        <c:scaling>
          <c:orientation val="minMax"/>
          <c:min val="0"/>
        </c:scaling>
        <c:delete val="0"/>
        <c:axPos val="l"/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45251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 Immediate College Enrollment Rates Among Students in the 2018 to 2020 High School Graduating Cohorts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6CB-4785-B0B0-95E2DAC30A5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6CB-4785-B0B0-95E2DAC30A5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6CB-4785-B0B0-95E2DAC30A53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6CB-4785-B0B0-95E2DAC30A53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6CB-4785-B0B0-95E2DAC30A53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6CB-4785-B0B0-95E2DAC30A53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6CB-4785-B0B0-95E2DAC30A5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Sheet1!$B$2:$B$4</c:f>
              <c:numCache>
                <c:formatCode>0.0%</c:formatCode>
                <c:ptCount val="3"/>
                <c:pt idx="0">
                  <c:v>0.59399999999999997</c:v>
                </c:pt>
                <c:pt idx="1">
                  <c:v>0.58199999999999996</c:v>
                </c:pt>
                <c:pt idx="2">
                  <c:v>0.53200000000000003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6CB-4785-B0B0-95E2DAC30A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104525119"/>
        <c:axId val="294353583"/>
      </c:barChart>
      <c:catAx>
        <c:axId val="210452511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4353583"/>
        <c:crosses val="autoZero"/>
        <c:auto val="1"/>
        <c:lblAlgn val="ctr"/>
        <c:lblOffset val="100"/>
        <c:noMultiLvlLbl val="0"/>
      </c:catAx>
      <c:valAx>
        <c:axId val="294353583"/>
        <c:scaling>
          <c:orientation val="minMax"/>
          <c:min val="0"/>
        </c:scaling>
        <c:delete val="0"/>
        <c:axPos val="l"/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45251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 Average annual charges per student for higher education in public and private institutions in the United States from 1970 to 2019 (in U.S. dollars)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Private institutions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spPr>
              <a:ln w="28575" cap="rnd">
                <a:solidFill>
                  <a:schemeClr val="accent4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A6CB-4785-B0B0-95E2DAC30A53}"/>
              </c:ext>
            </c:extLst>
          </c:dPt>
          <c:dPt>
            <c:idx val="1"/>
            <c:marker>
              <c:symbol val="none"/>
            </c:marker>
            <c:bubble3D val="0"/>
            <c:spPr>
              <a:ln w="28575" cap="rnd">
                <a:solidFill>
                  <a:schemeClr val="accent4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A6CB-4785-B0B0-95E2DAC30A53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28575" cap="rnd">
                <a:solidFill>
                  <a:schemeClr val="accent4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A6CB-4785-B0B0-95E2DAC30A53}"/>
              </c:ext>
            </c:extLst>
          </c:dPt>
          <c:dPt>
            <c:idx val="3"/>
            <c:marker>
              <c:symbol val="none"/>
            </c:marker>
            <c:bubble3D val="0"/>
            <c:spPr>
              <a:ln w="28575" cap="rnd">
                <a:solidFill>
                  <a:schemeClr val="accent4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A6CB-4785-B0B0-95E2DAC30A53}"/>
              </c:ext>
            </c:extLst>
          </c:dPt>
          <c:dPt>
            <c:idx val="4"/>
            <c:marker>
              <c:symbol val="none"/>
            </c:marker>
            <c:bubble3D val="0"/>
            <c:spPr>
              <a:ln w="28575" cap="rnd">
                <a:solidFill>
                  <a:schemeClr val="accent4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A6CB-4785-B0B0-95E2DAC30A53}"/>
              </c:ext>
            </c:extLst>
          </c:dPt>
          <c:dPt>
            <c:idx val="5"/>
            <c:marker>
              <c:symbol val="none"/>
            </c:marker>
            <c:bubble3D val="0"/>
            <c:spPr>
              <a:ln w="28575" cap="rnd">
                <a:solidFill>
                  <a:schemeClr val="accent4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A6CB-4785-B0B0-95E2DAC30A53}"/>
              </c:ext>
            </c:extLst>
          </c:dPt>
          <c:dPt>
            <c:idx val="6"/>
            <c:marker>
              <c:symbol val="none"/>
            </c:marker>
            <c:bubble3D val="0"/>
            <c:spPr>
              <a:ln w="28575" cap="rnd">
                <a:solidFill>
                  <a:schemeClr val="accent4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A6CB-4785-B0B0-95E2DAC30A53}"/>
              </c:ext>
            </c:extLst>
          </c:dPt>
          <c:cat>
            <c:strRef>
              <c:f>Sheet1!$A$2:$A$51</c:f>
              <c:strCache>
                <c:ptCount val="50"/>
                <c:pt idx="0">
                  <c:v>1969-70</c:v>
                </c:pt>
                <c:pt idx="1">
                  <c:v>1970-71</c:v>
                </c:pt>
                <c:pt idx="2">
                  <c:v>1971-72</c:v>
                </c:pt>
                <c:pt idx="3">
                  <c:v>1972-73</c:v>
                </c:pt>
                <c:pt idx="4">
                  <c:v>1973-74</c:v>
                </c:pt>
                <c:pt idx="5">
                  <c:v>1974-75</c:v>
                </c:pt>
                <c:pt idx="6">
                  <c:v>1975-76</c:v>
                </c:pt>
                <c:pt idx="7">
                  <c:v>1976-77</c:v>
                </c:pt>
                <c:pt idx="8">
                  <c:v>1977-78</c:v>
                </c:pt>
                <c:pt idx="9">
                  <c:v>1978-79</c:v>
                </c:pt>
                <c:pt idx="10">
                  <c:v>1979-80</c:v>
                </c:pt>
                <c:pt idx="11">
                  <c:v>1980-81</c:v>
                </c:pt>
                <c:pt idx="12">
                  <c:v>1981-82</c:v>
                </c:pt>
                <c:pt idx="13">
                  <c:v>1982-83</c:v>
                </c:pt>
                <c:pt idx="14">
                  <c:v>1983-84</c:v>
                </c:pt>
                <c:pt idx="15">
                  <c:v>1984-85</c:v>
                </c:pt>
                <c:pt idx="16">
                  <c:v>1985-86</c:v>
                </c:pt>
                <c:pt idx="17">
                  <c:v>1986-87</c:v>
                </c:pt>
                <c:pt idx="18">
                  <c:v>1987-88</c:v>
                </c:pt>
                <c:pt idx="19">
                  <c:v>1988-89</c:v>
                </c:pt>
                <c:pt idx="20">
                  <c:v>1989-90</c:v>
                </c:pt>
                <c:pt idx="21">
                  <c:v>1990-91</c:v>
                </c:pt>
                <c:pt idx="22">
                  <c:v>1991-92</c:v>
                </c:pt>
                <c:pt idx="23">
                  <c:v>1992-93</c:v>
                </c:pt>
                <c:pt idx="24">
                  <c:v>1993-94</c:v>
                </c:pt>
                <c:pt idx="25">
                  <c:v>1994-95</c:v>
                </c:pt>
                <c:pt idx="26">
                  <c:v>1995-96</c:v>
                </c:pt>
                <c:pt idx="27">
                  <c:v>1996-97</c:v>
                </c:pt>
                <c:pt idx="28">
                  <c:v>1997-98</c:v>
                </c:pt>
                <c:pt idx="29">
                  <c:v>1998-99</c:v>
                </c:pt>
                <c:pt idx="30">
                  <c:v>1999-00</c:v>
                </c:pt>
                <c:pt idx="31">
                  <c:v>2000-01</c:v>
                </c:pt>
                <c:pt idx="32">
                  <c:v>2001-02</c:v>
                </c:pt>
                <c:pt idx="33">
                  <c:v>2002-03</c:v>
                </c:pt>
                <c:pt idx="34">
                  <c:v>2003-04</c:v>
                </c:pt>
                <c:pt idx="35">
                  <c:v>2004-05</c:v>
                </c:pt>
                <c:pt idx="36">
                  <c:v>2005-06</c:v>
                </c:pt>
                <c:pt idx="37">
                  <c:v>2006-07</c:v>
                </c:pt>
                <c:pt idx="38">
                  <c:v>2007-08</c:v>
                </c:pt>
                <c:pt idx="39">
                  <c:v>2008-09</c:v>
                </c:pt>
                <c:pt idx="40">
                  <c:v>2009-10</c:v>
                </c:pt>
                <c:pt idx="41">
                  <c:v>2010-11</c:v>
                </c:pt>
                <c:pt idx="42">
                  <c:v>2011-12</c:v>
                </c:pt>
                <c:pt idx="43">
                  <c:v>2012-13</c:v>
                </c:pt>
                <c:pt idx="44">
                  <c:v>2013-14</c:v>
                </c:pt>
                <c:pt idx="45">
                  <c:v>2014-15</c:v>
                </c:pt>
                <c:pt idx="46">
                  <c:v>2015-16</c:v>
                </c:pt>
                <c:pt idx="47">
                  <c:v>2016-17</c:v>
                </c:pt>
                <c:pt idx="48">
                  <c:v>2017-18</c:v>
                </c:pt>
                <c:pt idx="49">
                  <c:v>2018-19</c:v>
                </c:pt>
              </c:strCache>
            </c:strRef>
          </c:cat>
          <c:val>
            <c:numRef>
              <c:f>Sheet1!$B$2:$B$51</c:f>
              <c:numCache>
                <c:formatCode>#,##0</c:formatCode>
                <c:ptCount val="50"/>
                <c:pt idx="0">
                  <c:v>1533</c:v>
                </c:pt>
                <c:pt idx="1">
                  <c:v>1684</c:v>
                </c:pt>
                <c:pt idx="2">
                  <c:v>1820</c:v>
                </c:pt>
                <c:pt idx="3">
                  <c:v>1898</c:v>
                </c:pt>
                <c:pt idx="4">
                  <c:v>1989</c:v>
                </c:pt>
                <c:pt idx="5">
                  <c:v>2117</c:v>
                </c:pt>
                <c:pt idx="6">
                  <c:v>2272</c:v>
                </c:pt>
                <c:pt idx="7">
                  <c:v>2467</c:v>
                </c:pt>
                <c:pt idx="8">
                  <c:v>2624</c:v>
                </c:pt>
                <c:pt idx="9">
                  <c:v>2867</c:v>
                </c:pt>
                <c:pt idx="10">
                  <c:v>3130</c:v>
                </c:pt>
                <c:pt idx="11">
                  <c:v>3498</c:v>
                </c:pt>
                <c:pt idx="12">
                  <c:v>3953</c:v>
                </c:pt>
                <c:pt idx="13">
                  <c:v>4439</c:v>
                </c:pt>
                <c:pt idx="14">
                  <c:v>4851</c:v>
                </c:pt>
                <c:pt idx="15">
                  <c:v>5315</c:v>
                </c:pt>
                <c:pt idx="16">
                  <c:v>5789</c:v>
                </c:pt>
                <c:pt idx="17">
                  <c:v>6316</c:v>
                </c:pt>
                <c:pt idx="18">
                  <c:v>6988</c:v>
                </c:pt>
                <c:pt idx="19">
                  <c:v>7461</c:v>
                </c:pt>
                <c:pt idx="20">
                  <c:v>8147</c:v>
                </c:pt>
                <c:pt idx="21">
                  <c:v>8772</c:v>
                </c:pt>
                <c:pt idx="22">
                  <c:v>9419</c:v>
                </c:pt>
                <c:pt idx="23">
                  <c:v>9942</c:v>
                </c:pt>
                <c:pt idx="24">
                  <c:v>10572</c:v>
                </c:pt>
                <c:pt idx="25">
                  <c:v>11111</c:v>
                </c:pt>
                <c:pt idx="26">
                  <c:v>11864</c:v>
                </c:pt>
                <c:pt idx="27">
                  <c:v>12498</c:v>
                </c:pt>
                <c:pt idx="28">
                  <c:v>12801</c:v>
                </c:pt>
                <c:pt idx="29">
                  <c:v>13428</c:v>
                </c:pt>
                <c:pt idx="30">
                  <c:v>14100</c:v>
                </c:pt>
                <c:pt idx="31">
                  <c:v>15000</c:v>
                </c:pt>
                <c:pt idx="32">
                  <c:v>15742</c:v>
                </c:pt>
                <c:pt idx="33">
                  <c:v>16383</c:v>
                </c:pt>
                <c:pt idx="34">
                  <c:v>17315</c:v>
                </c:pt>
                <c:pt idx="35">
                  <c:v>18154</c:v>
                </c:pt>
                <c:pt idx="36">
                  <c:v>18862</c:v>
                </c:pt>
                <c:pt idx="37">
                  <c:v>20048</c:v>
                </c:pt>
                <c:pt idx="38">
                  <c:v>20972</c:v>
                </c:pt>
                <c:pt idx="39">
                  <c:v>21570</c:v>
                </c:pt>
                <c:pt idx="40">
                  <c:v>21764</c:v>
                </c:pt>
                <c:pt idx="41">
                  <c:v>22042</c:v>
                </c:pt>
                <c:pt idx="42">
                  <c:v>22850</c:v>
                </c:pt>
                <c:pt idx="43">
                  <c:v>23943</c:v>
                </c:pt>
                <c:pt idx="44">
                  <c:v>25110</c:v>
                </c:pt>
                <c:pt idx="45">
                  <c:v>26182</c:v>
                </c:pt>
                <c:pt idx="46">
                  <c:v>27436</c:v>
                </c:pt>
                <c:pt idx="47">
                  <c:v>28945</c:v>
                </c:pt>
                <c:pt idx="48">
                  <c:v>30723</c:v>
                </c:pt>
                <c:pt idx="49">
                  <c:v>31519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A6CB-4785-B0B0-95E2DAC30A5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Public institutions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Sheet1!$A$2:$A$51</c:f>
              <c:strCache>
                <c:ptCount val="50"/>
                <c:pt idx="0">
                  <c:v>1969-70</c:v>
                </c:pt>
                <c:pt idx="1">
                  <c:v>1970-71</c:v>
                </c:pt>
                <c:pt idx="2">
                  <c:v>1971-72</c:v>
                </c:pt>
                <c:pt idx="3">
                  <c:v>1972-73</c:v>
                </c:pt>
                <c:pt idx="4">
                  <c:v>1973-74</c:v>
                </c:pt>
                <c:pt idx="5">
                  <c:v>1974-75</c:v>
                </c:pt>
                <c:pt idx="6">
                  <c:v>1975-76</c:v>
                </c:pt>
                <c:pt idx="7">
                  <c:v>1976-77</c:v>
                </c:pt>
                <c:pt idx="8">
                  <c:v>1977-78</c:v>
                </c:pt>
                <c:pt idx="9">
                  <c:v>1978-79</c:v>
                </c:pt>
                <c:pt idx="10">
                  <c:v>1979-80</c:v>
                </c:pt>
                <c:pt idx="11">
                  <c:v>1980-81</c:v>
                </c:pt>
                <c:pt idx="12">
                  <c:v>1981-82</c:v>
                </c:pt>
                <c:pt idx="13">
                  <c:v>1982-83</c:v>
                </c:pt>
                <c:pt idx="14">
                  <c:v>1983-84</c:v>
                </c:pt>
                <c:pt idx="15">
                  <c:v>1984-85</c:v>
                </c:pt>
                <c:pt idx="16">
                  <c:v>1985-86</c:v>
                </c:pt>
                <c:pt idx="17">
                  <c:v>1986-87</c:v>
                </c:pt>
                <c:pt idx="18">
                  <c:v>1987-88</c:v>
                </c:pt>
                <c:pt idx="19">
                  <c:v>1988-89</c:v>
                </c:pt>
                <c:pt idx="20">
                  <c:v>1989-90</c:v>
                </c:pt>
                <c:pt idx="21">
                  <c:v>1990-91</c:v>
                </c:pt>
                <c:pt idx="22">
                  <c:v>1991-92</c:v>
                </c:pt>
                <c:pt idx="23">
                  <c:v>1992-93</c:v>
                </c:pt>
                <c:pt idx="24">
                  <c:v>1993-94</c:v>
                </c:pt>
                <c:pt idx="25">
                  <c:v>1994-95</c:v>
                </c:pt>
                <c:pt idx="26">
                  <c:v>1995-96</c:v>
                </c:pt>
                <c:pt idx="27">
                  <c:v>1996-97</c:v>
                </c:pt>
                <c:pt idx="28">
                  <c:v>1997-98</c:v>
                </c:pt>
                <c:pt idx="29">
                  <c:v>1998-99</c:v>
                </c:pt>
                <c:pt idx="30">
                  <c:v>1999-00</c:v>
                </c:pt>
                <c:pt idx="31">
                  <c:v>2000-01</c:v>
                </c:pt>
                <c:pt idx="32">
                  <c:v>2001-02</c:v>
                </c:pt>
                <c:pt idx="33">
                  <c:v>2002-03</c:v>
                </c:pt>
                <c:pt idx="34">
                  <c:v>2003-04</c:v>
                </c:pt>
                <c:pt idx="35">
                  <c:v>2004-05</c:v>
                </c:pt>
                <c:pt idx="36">
                  <c:v>2005-06</c:v>
                </c:pt>
                <c:pt idx="37">
                  <c:v>2006-07</c:v>
                </c:pt>
                <c:pt idx="38">
                  <c:v>2007-08</c:v>
                </c:pt>
                <c:pt idx="39">
                  <c:v>2008-09</c:v>
                </c:pt>
                <c:pt idx="40">
                  <c:v>2009-10</c:v>
                </c:pt>
                <c:pt idx="41">
                  <c:v>2010-11</c:v>
                </c:pt>
                <c:pt idx="42">
                  <c:v>2011-12</c:v>
                </c:pt>
                <c:pt idx="43">
                  <c:v>2012-13</c:v>
                </c:pt>
                <c:pt idx="44">
                  <c:v>2013-14</c:v>
                </c:pt>
                <c:pt idx="45">
                  <c:v>2014-15</c:v>
                </c:pt>
                <c:pt idx="46">
                  <c:v>2015-16</c:v>
                </c:pt>
                <c:pt idx="47">
                  <c:v>2016-17</c:v>
                </c:pt>
                <c:pt idx="48">
                  <c:v>2017-18</c:v>
                </c:pt>
                <c:pt idx="49">
                  <c:v>2018-19</c:v>
                </c:pt>
              </c:strCache>
            </c:strRef>
          </c:cat>
          <c:val>
            <c:numRef>
              <c:f>Sheet1!$C$2:$C$51</c:f>
              <c:numCache>
                <c:formatCode>General</c:formatCode>
                <c:ptCount val="50"/>
                <c:pt idx="0">
                  <c:v>323</c:v>
                </c:pt>
                <c:pt idx="1">
                  <c:v>351</c:v>
                </c:pt>
                <c:pt idx="2">
                  <c:v>376</c:v>
                </c:pt>
                <c:pt idx="3">
                  <c:v>407</c:v>
                </c:pt>
                <c:pt idx="4">
                  <c:v>438</c:v>
                </c:pt>
                <c:pt idx="5">
                  <c:v>432</c:v>
                </c:pt>
                <c:pt idx="6">
                  <c:v>433</c:v>
                </c:pt>
                <c:pt idx="7">
                  <c:v>479</c:v>
                </c:pt>
                <c:pt idx="8">
                  <c:v>512</c:v>
                </c:pt>
                <c:pt idx="9">
                  <c:v>543</c:v>
                </c:pt>
                <c:pt idx="10">
                  <c:v>583</c:v>
                </c:pt>
                <c:pt idx="11">
                  <c:v>635</c:v>
                </c:pt>
                <c:pt idx="12">
                  <c:v>714</c:v>
                </c:pt>
                <c:pt idx="13">
                  <c:v>798</c:v>
                </c:pt>
                <c:pt idx="14">
                  <c:v>891</c:v>
                </c:pt>
                <c:pt idx="15">
                  <c:v>971</c:v>
                </c:pt>
                <c:pt idx="16">
                  <c:v>1045</c:v>
                </c:pt>
                <c:pt idx="17">
                  <c:v>1106</c:v>
                </c:pt>
                <c:pt idx="18">
                  <c:v>1218</c:v>
                </c:pt>
                <c:pt idx="19">
                  <c:v>1285</c:v>
                </c:pt>
                <c:pt idx="20">
                  <c:v>1356</c:v>
                </c:pt>
                <c:pt idx="21">
                  <c:v>1454</c:v>
                </c:pt>
                <c:pt idx="22">
                  <c:v>1628</c:v>
                </c:pt>
                <c:pt idx="23">
                  <c:v>1782</c:v>
                </c:pt>
                <c:pt idx="24">
                  <c:v>1942</c:v>
                </c:pt>
                <c:pt idx="25">
                  <c:v>2057</c:v>
                </c:pt>
                <c:pt idx="26">
                  <c:v>2179</c:v>
                </c:pt>
                <c:pt idx="27">
                  <c:v>2271</c:v>
                </c:pt>
                <c:pt idx="28">
                  <c:v>2360</c:v>
                </c:pt>
                <c:pt idx="29">
                  <c:v>2430</c:v>
                </c:pt>
                <c:pt idx="30">
                  <c:v>2504</c:v>
                </c:pt>
                <c:pt idx="31">
                  <c:v>2562</c:v>
                </c:pt>
                <c:pt idx="32">
                  <c:v>2700</c:v>
                </c:pt>
                <c:pt idx="33">
                  <c:v>2903</c:v>
                </c:pt>
                <c:pt idx="34">
                  <c:v>3319</c:v>
                </c:pt>
                <c:pt idx="35">
                  <c:v>3629</c:v>
                </c:pt>
                <c:pt idx="36">
                  <c:v>3874</c:v>
                </c:pt>
                <c:pt idx="37">
                  <c:v>4102</c:v>
                </c:pt>
                <c:pt idx="38">
                  <c:v>4291</c:v>
                </c:pt>
                <c:pt idx="39">
                  <c:v>4512</c:v>
                </c:pt>
                <c:pt idx="40">
                  <c:v>4763</c:v>
                </c:pt>
                <c:pt idx="41">
                  <c:v>5075</c:v>
                </c:pt>
                <c:pt idx="42">
                  <c:v>5563</c:v>
                </c:pt>
                <c:pt idx="43">
                  <c:v>5899</c:v>
                </c:pt>
                <c:pt idx="44">
                  <c:v>6120</c:v>
                </c:pt>
                <c:pt idx="45">
                  <c:v>6370</c:v>
                </c:pt>
                <c:pt idx="46">
                  <c:v>6612</c:v>
                </c:pt>
                <c:pt idx="47">
                  <c:v>6818</c:v>
                </c:pt>
                <c:pt idx="48">
                  <c:v>7051</c:v>
                </c:pt>
                <c:pt idx="49">
                  <c:v>7250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694C-4A65-B3B5-48B81BBD36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04525119"/>
        <c:axId val="294353583"/>
      </c:lineChart>
      <c:catAx>
        <c:axId val="210452511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4353583"/>
        <c:crosses val="autoZero"/>
        <c:auto val="1"/>
        <c:lblAlgn val="ctr"/>
        <c:lblOffset val="100"/>
        <c:noMultiLvlLbl val="0"/>
      </c:catAx>
      <c:valAx>
        <c:axId val="294353583"/>
        <c:scaling>
          <c:orientation val="minMax"/>
          <c:min val="0"/>
        </c:scaling>
        <c:delete val="0"/>
        <c:axPos val="l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4525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Full-time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Sheet1!$A$2:$A$21</c:f>
              <c:strCache>
                <c:ptCount val="2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2020*</c:v>
                </c:pt>
                <c:pt idx="11">
                  <c:v>2021*</c:v>
                </c:pt>
                <c:pt idx="12">
                  <c:v>2022*</c:v>
                </c:pt>
                <c:pt idx="13">
                  <c:v>2023*</c:v>
                </c:pt>
                <c:pt idx="14">
                  <c:v>2024*</c:v>
                </c:pt>
                <c:pt idx="15">
                  <c:v>2025*</c:v>
                </c:pt>
                <c:pt idx="16">
                  <c:v>2026*</c:v>
                </c:pt>
                <c:pt idx="17">
                  <c:v>2027*</c:v>
                </c:pt>
                <c:pt idx="18">
                  <c:v>2028*</c:v>
                </c:pt>
                <c:pt idx="19">
                  <c:v>2029*</c:v>
                </c:pt>
              </c:strCache>
            </c:strRef>
          </c:cat>
          <c:val>
            <c:numRef>
              <c:f>Sheet1!$B$2:$B$21</c:f>
              <c:numCache>
                <c:formatCode>0</c:formatCode>
                <c:ptCount val="20"/>
                <c:pt idx="0">
                  <c:v>11457.04</c:v>
                </c:pt>
                <c:pt idx="1">
                  <c:v>11365.18</c:v>
                </c:pt>
                <c:pt idx="2">
                  <c:v>11097.09</c:v>
                </c:pt>
                <c:pt idx="3">
                  <c:v>10939.28</c:v>
                </c:pt>
                <c:pt idx="4">
                  <c:v>10784.39</c:v>
                </c:pt>
                <c:pt idx="5">
                  <c:v>10603.03</c:v>
                </c:pt>
                <c:pt idx="6">
                  <c:v>10430.07</c:v>
                </c:pt>
                <c:pt idx="7">
                  <c:v>10371.86</c:v>
                </c:pt>
                <c:pt idx="8">
                  <c:v>10266.39</c:v>
                </c:pt>
                <c:pt idx="9">
                  <c:v>10219.93</c:v>
                </c:pt>
                <c:pt idx="10" formatCode="General">
                  <c:v>10293</c:v>
                </c:pt>
                <c:pt idx="11" formatCode="General">
                  <c:v>10292</c:v>
                </c:pt>
                <c:pt idx="12" formatCode="General">
                  <c:v>10297</c:v>
                </c:pt>
                <c:pt idx="13" formatCode="General">
                  <c:v>10312</c:v>
                </c:pt>
                <c:pt idx="14" formatCode="General">
                  <c:v>10341</c:v>
                </c:pt>
                <c:pt idx="15" formatCode="General">
                  <c:v>10377</c:v>
                </c:pt>
                <c:pt idx="16" formatCode="General">
                  <c:v>10415</c:v>
                </c:pt>
                <c:pt idx="17" formatCode="General">
                  <c:v>10419</c:v>
                </c:pt>
                <c:pt idx="18" formatCode="General">
                  <c:v>10410</c:v>
                </c:pt>
                <c:pt idx="19" formatCode="General">
                  <c:v>10397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7D-4CDF-A8C9-92C0926F2DF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Part-time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Sheet1!$A$2:$A$21</c:f>
              <c:strCache>
                <c:ptCount val="2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2020*</c:v>
                </c:pt>
                <c:pt idx="11">
                  <c:v>2021*</c:v>
                </c:pt>
                <c:pt idx="12">
                  <c:v>2022*</c:v>
                </c:pt>
                <c:pt idx="13">
                  <c:v>2023*</c:v>
                </c:pt>
                <c:pt idx="14">
                  <c:v>2024*</c:v>
                </c:pt>
                <c:pt idx="15">
                  <c:v>2025*</c:v>
                </c:pt>
                <c:pt idx="16">
                  <c:v>2026*</c:v>
                </c:pt>
                <c:pt idx="17">
                  <c:v>2027*</c:v>
                </c:pt>
                <c:pt idx="18">
                  <c:v>2028*</c:v>
                </c:pt>
                <c:pt idx="19">
                  <c:v>2029*</c:v>
                </c:pt>
              </c:strCache>
            </c:strRef>
          </c:cat>
          <c:val>
            <c:numRef>
              <c:f>Sheet1!$C$2:$C$21</c:f>
              <c:numCache>
                <c:formatCode>0</c:formatCode>
                <c:ptCount val="20"/>
                <c:pt idx="0">
                  <c:v>6625.39</c:v>
                </c:pt>
                <c:pt idx="1">
                  <c:v>6712.13</c:v>
                </c:pt>
                <c:pt idx="2">
                  <c:v>6638.55</c:v>
                </c:pt>
                <c:pt idx="3">
                  <c:v>6537.03</c:v>
                </c:pt>
                <c:pt idx="4">
                  <c:v>6509.74</c:v>
                </c:pt>
                <c:pt idx="5">
                  <c:v>6443.64</c:v>
                </c:pt>
                <c:pt idx="6">
                  <c:v>6444.58</c:v>
                </c:pt>
                <c:pt idx="7">
                  <c:v>6401.17</c:v>
                </c:pt>
                <c:pt idx="8">
                  <c:v>6349.98</c:v>
                </c:pt>
                <c:pt idx="9">
                  <c:v>6345.13</c:v>
                </c:pt>
                <c:pt idx="10" formatCode="General">
                  <c:v>6399</c:v>
                </c:pt>
                <c:pt idx="11" formatCode="General">
                  <c:v>6428</c:v>
                </c:pt>
                <c:pt idx="12" formatCode="General">
                  <c:v>6452</c:v>
                </c:pt>
                <c:pt idx="13" formatCode="General">
                  <c:v>6478</c:v>
                </c:pt>
                <c:pt idx="14" formatCode="General">
                  <c:v>6504</c:v>
                </c:pt>
                <c:pt idx="15" formatCode="General">
                  <c:v>6524</c:v>
                </c:pt>
                <c:pt idx="16" formatCode="General">
                  <c:v>6551</c:v>
                </c:pt>
                <c:pt idx="17" formatCode="General">
                  <c:v>6572</c:v>
                </c:pt>
                <c:pt idx="18" formatCode="General">
                  <c:v>6589</c:v>
                </c:pt>
                <c:pt idx="19" formatCode="General">
                  <c:v>6606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F7D-4CDF-A8C9-92C0926F2DF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48028400"/>
        <c:axId val="348020080"/>
      </c:barChart>
      <c:catAx>
        <c:axId val="348028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8020080"/>
        <c:crosses val="autoZero"/>
        <c:auto val="1"/>
        <c:lblAlgn val="ctr"/>
        <c:lblOffset val="100"/>
        <c:noMultiLvlLbl val="0"/>
      </c:catAx>
      <c:valAx>
        <c:axId val="348020080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8028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Campus based bachelor's degree</c:v>
                </c:pt>
                <c:pt idx="1">
                  <c:v>Online bachelor's degree program</c:v>
                </c:pt>
                <c:pt idx="2">
                  <c:v>Online associate's degree program</c:v>
                </c:pt>
                <c:pt idx="3">
                  <c:v>Campus based trade school</c:v>
                </c:pt>
                <c:pt idx="4">
                  <c:v>Campus based community college</c:v>
                </c:pt>
                <c:pt idx="5">
                  <c:v>Campus based graduate degree</c:v>
                </c:pt>
                <c:pt idx="6">
                  <c:v>Online graduate degree</c:v>
                </c:pt>
                <c:pt idx="7">
                  <c:v>Online certificate program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0.22613065326599999</c:v>
                </c:pt>
                <c:pt idx="1">
                  <c:v>0.23994974874399999</c:v>
                </c:pt>
                <c:pt idx="2">
                  <c:v>0.24623115577900001</c:v>
                </c:pt>
                <c:pt idx="3">
                  <c:v>0.26444723618100002</c:v>
                </c:pt>
                <c:pt idx="4">
                  <c:v>0.27826633165800002</c:v>
                </c:pt>
                <c:pt idx="5">
                  <c:v>0.288944723618</c:v>
                </c:pt>
                <c:pt idx="6">
                  <c:v>0.29585427135699999</c:v>
                </c:pt>
                <c:pt idx="7">
                  <c:v>0.37688442211099998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7D-4CDF-A8C9-92C0926F2D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48028400"/>
        <c:axId val="348020080"/>
      </c:barChart>
      <c:catAx>
        <c:axId val="3480284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8020080"/>
        <c:crosses val="autoZero"/>
        <c:auto val="1"/>
        <c:lblAlgn val="ctr"/>
        <c:lblOffset val="100"/>
        <c:noMultiLvlLbl val="0"/>
      </c:catAx>
      <c:valAx>
        <c:axId val="348020080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8028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None of the above</c:v>
                </c:pt>
                <c:pt idx="1">
                  <c:v>Top sports teams</c:v>
                </c:pt>
                <c:pt idx="2">
                  <c:v>Mental health-related resources</c:v>
                </c:pt>
                <c:pt idx="3">
                  <c:v>Services and amenities (eg dining options)</c:v>
                </c:pt>
                <c:pt idx="4">
                  <c:v>Ability to meet other students</c:v>
                </c:pt>
                <c:pt idx="5">
                  <c:v>Facilities (eg classrooms, housing)</c:v>
                </c:pt>
                <c:pt idx="6">
                  <c:v>Career-related resources</c:v>
                </c:pt>
                <c:pt idx="7">
                  <c:v>Flexible class schedule (eg night classes, online classes)</c:v>
                </c:pt>
                <c:pt idx="8">
                  <c:v>Academic reputation of the school</c:v>
                </c:pt>
                <c:pt idx="9">
                  <c:v>Access to professors and faculty</c:v>
                </c:pt>
              </c:strCache>
            </c:strRef>
          </c:cat>
          <c:val>
            <c:numRef>
              <c:f>Sheet1!$B$2:$B$11</c:f>
              <c:numCache>
                <c:formatCode>0%</c:formatCode>
                <c:ptCount val="10"/>
                <c:pt idx="0">
                  <c:v>9.8000000000000004E-2</c:v>
                </c:pt>
                <c:pt idx="1">
                  <c:v>0.13550000000000001</c:v>
                </c:pt>
                <c:pt idx="2">
                  <c:v>0.2135</c:v>
                </c:pt>
                <c:pt idx="3">
                  <c:v>0.23350000000000001</c:v>
                </c:pt>
                <c:pt idx="4">
                  <c:v>0.26900000000000002</c:v>
                </c:pt>
                <c:pt idx="5">
                  <c:v>0.39700000000000002</c:v>
                </c:pt>
                <c:pt idx="6">
                  <c:v>0.44700000000000001</c:v>
                </c:pt>
                <c:pt idx="7">
                  <c:v>0.44900000000000001</c:v>
                </c:pt>
                <c:pt idx="8">
                  <c:v>0.45550000000000002</c:v>
                </c:pt>
                <c:pt idx="9">
                  <c:v>0.51500000000000001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7D-4CDF-A8C9-92C0926F2D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48028400"/>
        <c:axId val="348020080"/>
      </c:barChart>
      <c:catAx>
        <c:axId val="3480284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8020080"/>
        <c:crosses val="autoZero"/>
        <c:auto val="1"/>
        <c:lblAlgn val="ctr"/>
        <c:lblOffset val="100"/>
        <c:noMultiLvlLbl val="0"/>
      </c:catAx>
      <c:valAx>
        <c:axId val="348020080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8028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A508D8E-2013-1641-B457-37ED863BD6C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1AC279-3466-2A48-B9B4-D821B9C15A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4BDA2-C067-134F-866D-A5E239490AA0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4E94C8-624A-164B-A875-5B579B74BAD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58360A-704D-5A42-9DAB-400E3D822B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ADE90E-179B-B340-91E1-4577273A0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3730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EF6F6-207B-924D-9A53-C1B578FF12FA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2BCF69-E0EA-5A47-B809-BBF22113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821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26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630" algn="l" defTabSz="121926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261" algn="l" defTabSz="121926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891" algn="l" defTabSz="121926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522" algn="l" defTabSz="121926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152" algn="l" defTabSz="121926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783" algn="l" defTabSz="121926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413" algn="l" defTabSz="121926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7044" algn="l" defTabSz="121926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2BCF69-E0EA-5A47-B809-BBF22113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899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2BCF69-E0EA-5A47-B809-BBF22113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407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35462E-943E-4A4A-93A7-BA25BFB5C2F3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6518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2BCF69-E0EA-5A47-B809-BBF22113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804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2BCF69-E0EA-5A47-B809-BBF22113F0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660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35462E-943E-4A4A-93A7-BA25BFB5C2F3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7420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2BCF69-E0EA-5A47-B809-BBF22113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143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2BCF69-E0EA-5A47-B809-BBF22113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813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2BCF69-E0EA-5A47-B809-BBF22113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412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2BCF69-E0EA-5A47-B809-BBF22113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629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2BCF69-E0EA-5A47-B809-BBF22113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626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2BCF69-E0EA-5A47-B809-BBF22113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617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7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sv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8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8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6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6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6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6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8.svg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6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yBlank/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0C3D5DB-3627-0C41-BDD0-44147D605F6F}"/>
              </a:ext>
            </a:extLst>
          </p:cNvPr>
          <p:cNvSpPr/>
          <p:nvPr userDrawn="1"/>
        </p:nvSpPr>
        <p:spPr>
          <a:xfrm>
            <a:off x="0" y="0"/>
            <a:ext cx="16257588" cy="914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591A4C0-E4D1-C54E-B9DF-CBBDD12EA6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402871" y="8576731"/>
            <a:ext cx="950976" cy="33219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1B3C816-291A-5C47-B674-BAB1B4E74DDB}"/>
              </a:ext>
            </a:extLst>
          </p:cNvPr>
          <p:cNvSpPr txBox="1">
            <a:spLocks/>
          </p:cNvSpPr>
          <p:nvPr userDrawn="1"/>
        </p:nvSpPr>
        <p:spPr>
          <a:xfrm>
            <a:off x="852897" y="8550276"/>
            <a:ext cx="65572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65000"/>
                  </a:schemeClr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9pPr>
          </a:lstStyle>
          <a:p>
            <a:pPr>
              <a:defRPr/>
            </a:pPr>
            <a:fld id="{0976DD22-A212-4BD3-B017-5AF9B7AC8E6D}" type="slidenum">
              <a:rPr lang="en-US" sz="1200" smtClean="0">
                <a:solidFill>
                  <a:srgbClr val="FFFFFF">
                    <a:lumMod val="65000"/>
                  </a:srgbClr>
                </a:solidFill>
                <a:latin typeface="Franklin Gothic Book" panose="020B0503020102020204" pitchFamily="34" charset="0"/>
              </a:rPr>
              <a:pPr>
                <a:defRPr/>
              </a:pPr>
              <a:t>‹#›</a:t>
            </a:fld>
            <a:endParaRPr lang="en-US" sz="1200">
              <a:solidFill>
                <a:srgbClr val="FFFFFF">
                  <a:lumMod val="65000"/>
                </a:srgbClr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148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Slide5_BlkBasis/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hite&#10;&#10;Description automatically generated">
            <a:extLst>
              <a:ext uri="{FF2B5EF4-FFF2-40B4-BE49-F238E27FC236}">
                <a16:creationId xmlns:a16="http://schemas.microsoft.com/office/drawing/2014/main" id="{50C25084-85F2-734D-A2CE-41CFD9C5D5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</a:blip>
          <a:stretch>
            <a:fillRect/>
          </a:stretch>
        </p:blipFill>
        <p:spPr>
          <a:xfrm>
            <a:off x="93" y="0"/>
            <a:ext cx="16257401" cy="9144000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1CCE2F99-0A11-1B47-A84D-F737BB36FC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64476" y="4730497"/>
            <a:ext cx="9315716" cy="508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lang="en-US" sz="3200" kern="1200" spc="40" baseline="0" dirty="0" smtClean="0">
                <a:solidFill>
                  <a:srgbClr val="FFFFFF"/>
                </a:solidFill>
                <a:latin typeface="+mj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304792" marR="0" lvl="0" indent="-304792" algn="l" defTabSz="1625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C40"/>
              </a:buClr>
              <a:buSzTx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843C6BB4-54B2-584A-8302-3EFB47A3A2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4477" y="5326746"/>
            <a:ext cx="6473399" cy="43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467" b="0" i="0" u="none" strike="noStrike" kern="1200" cap="none" spc="300" normalizeH="0" baseline="0" dirty="0" smtClean="0">
                <a:ln>
                  <a:noFill/>
                </a:ln>
                <a:solidFill>
                  <a:srgbClr val="FEB92F"/>
                </a:solidFill>
                <a:effectLst/>
                <a:uLnTx/>
                <a:uFillTx/>
                <a:latin typeface="Franklin Gothic Book" panose="020B0503020102020204"/>
                <a:ea typeface="Source Sans Pro Semibold" panose="020B0503030403020204" pitchFamily="34" charset="0"/>
                <a:cs typeface="+mn-cs"/>
                <a:sym typeface="Gill Sans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304792" marR="0" lvl="0" indent="-304792" algn="l" defTabSz="162548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3A3C40"/>
              </a:buClr>
              <a:buSzTx/>
              <a:tabLst/>
              <a:defRPr/>
            </a:pPr>
            <a:r>
              <a:rPr lang="en-US" dirty="0"/>
              <a:t>CLICK TO EDIT MASTER TEXT STYLES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96B2EB30-03D0-AB43-BBE4-F02534D252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10647" y="2953092"/>
            <a:ext cx="3649182" cy="127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89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Slide6_BlkBasis/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92EDFC89-F21A-294E-914A-EBBF02EB29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" y="0"/>
            <a:ext cx="16257401" cy="9144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64A7784-66FC-2446-A039-F346D7EE92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3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3929" r="-337" b="18350"/>
          <a:stretch/>
        </p:blipFill>
        <p:spPr>
          <a:xfrm flipH="1" flipV="1">
            <a:off x="13320792" y="0"/>
            <a:ext cx="2936796" cy="8470332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A8A42743-B647-8A43-9FA7-A2B01E4154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3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346" t="32445" r="70118" b="27524"/>
          <a:stretch/>
        </p:blipFill>
        <p:spPr>
          <a:xfrm>
            <a:off x="0" y="5162550"/>
            <a:ext cx="3524250" cy="3981450"/>
          </a:xfrm>
          <a:prstGeom prst="rect">
            <a:avLst/>
          </a:prstGeom>
        </p:spPr>
      </p:pic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68F1FAF-B519-974A-B7E7-2D1218CE96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64476" y="4730497"/>
            <a:ext cx="9315716" cy="508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lang="en-US" sz="3200" kern="1200" spc="40" baseline="0" dirty="0" smtClean="0">
                <a:solidFill>
                  <a:srgbClr val="FFFFFF"/>
                </a:solidFill>
                <a:latin typeface="+mj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304792" marR="0" lvl="0" indent="-304792" algn="l" defTabSz="1625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C40"/>
              </a:buClr>
              <a:buSzTx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718E201-6C72-084D-B01B-63DF49A04D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4477" y="5326746"/>
            <a:ext cx="6473399" cy="43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467" b="0" i="0" u="none" strike="noStrike" kern="1200" cap="none" spc="300" normalizeH="0" baseline="0" dirty="0" smtClean="0">
                <a:ln>
                  <a:noFill/>
                </a:ln>
                <a:solidFill>
                  <a:srgbClr val="FEB92F"/>
                </a:solidFill>
                <a:effectLst/>
                <a:uLnTx/>
                <a:uFillTx/>
                <a:latin typeface="Franklin Gothic Book" panose="020B0503020102020204"/>
                <a:ea typeface="Source Sans Pro Semibold" panose="020B0503030403020204" pitchFamily="34" charset="0"/>
                <a:cs typeface="+mn-cs"/>
                <a:sym typeface="Gill Sans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304792" marR="0" lvl="0" indent="-304792" algn="l" defTabSz="162548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3A3C40"/>
              </a:buClr>
              <a:buSzTx/>
              <a:tabLst/>
              <a:defRPr/>
            </a:pPr>
            <a:r>
              <a:rPr lang="en-US" dirty="0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C3F9013-F12A-E14E-B9C7-1D0B141DE18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10647" y="2953092"/>
            <a:ext cx="3649182" cy="127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73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Slide8_BlkBasis/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757FB7D6-DE77-D343-A3E3-E0272FA387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" y="0"/>
            <a:ext cx="16257401" cy="9144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E9AF51A-0F05-A84C-8BF3-BD376E4017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3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4182" r="-337" b="16333"/>
          <a:stretch/>
        </p:blipFill>
        <p:spPr>
          <a:xfrm rot="10800000">
            <a:off x="12540774" y="0"/>
            <a:ext cx="4126548" cy="765048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A93FF064-557C-8B44-A2BB-0079EA41D4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3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346" t="32445" r="70118" b="27524"/>
          <a:stretch/>
        </p:blipFill>
        <p:spPr>
          <a:xfrm>
            <a:off x="0" y="5162550"/>
            <a:ext cx="3524250" cy="3981450"/>
          </a:xfrm>
          <a:prstGeom prst="rect">
            <a:avLst/>
          </a:prstGeom>
        </p:spPr>
      </p:pic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68F1FAF-B519-974A-B7E7-2D1218CE96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64476" y="4730497"/>
            <a:ext cx="9315716" cy="508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lang="en-US" sz="3200" kern="1200" spc="40" baseline="0" dirty="0" smtClean="0">
                <a:solidFill>
                  <a:srgbClr val="FFFFFF"/>
                </a:solidFill>
                <a:latin typeface="+mj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304792" marR="0" lvl="0" indent="-304792" algn="l" defTabSz="1625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C40"/>
              </a:buClr>
              <a:buSzTx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718E201-6C72-084D-B01B-63DF49A04D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4477" y="5326746"/>
            <a:ext cx="6473399" cy="43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467" b="0" i="0" u="none" strike="noStrike" kern="1200" cap="none" spc="300" normalizeH="0" baseline="0" dirty="0" smtClean="0">
                <a:ln>
                  <a:noFill/>
                </a:ln>
                <a:solidFill>
                  <a:srgbClr val="FEB92F"/>
                </a:solidFill>
                <a:effectLst/>
                <a:uLnTx/>
                <a:uFillTx/>
                <a:latin typeface="Franklin Gothic Book" panose="020B0503020102020204"/>
                <a:ea typeface="Source Sans Pro Semibold" panose="020B0503030403020204" pitchFamily="34" charset="0"/>
                <a:cs typeface="+mn-cs"/>
                <a:sym typeface="Gill Sans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304792" marR="0" lvl="0" indent="-304792" algn="l" defTabSz="162548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3A3C40"/>
              </a:buClr>
              <a:buSzTx/>
              <a:tabLst/>
              <a:defRPr/>
            </a:pPr>
            <a:r>
              <a:rPr lang="en-US" dirty="0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C3F9013-F12A-E14E-B9C7-1D0B141DE18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10647" y="2953092"/>
            <a:ext cx="3649182" cy="127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479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Slide9_BlkBasis/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typing on a computer&#10;&#10;Description automatically generated with medium confidence">
            <a:extLst>
              <a:ext uri="{FF2B5EF4-FFF2-40B4-BE49-F238E27FC236}">
                <a16:creationId xmlns:a16="http://schemas.microsoft.com/office/drawing/2014/main" id="{4F263027-F8C0-FA42-997A-9B42479B3A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6257588" cy="9144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1461EDD-9523-9541-A1F0-0DADE96E09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3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6417" t="2792" r="-337" b="-2793"/>
          <a:stretch/>
        </p:blipFill>
        <p:spPr>
          <a:xfrm rot="10800000" flipV="1">
            <a:off x="12483624" y="0"/>
            <a:ext cx="3773964" cy="9144000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DF09F39F-CB77-1044-9B29-B1A53D2F9D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64476" y="4730497"/>
            <a:ext cx="9315716" cy="508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lang="en-US" sz="3200" kern="1200" spc="40" baseline="0" dirty="0" smtClean="0">
                <a:solidFill>
                  <a:srgbClr val="FFFFFF"/>
                </a:solidFill>
                <a:latin typeface="+mj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304792" marR="0" lvl="0" indent="-304792" algn="l" defTabSz="1625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C40"/>
              </a:buClr>
              <a:buSzTx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4C99CDB5-A4DA-734B-B72F-98716752BE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4477" y="5326746"/>
            <a:ext cx="6473399" cy="43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467" b="0" i="0" u="none" strike="noStrike" kern="1200" cap="none" spc="300" normalizeH="0" baseline="0" dirty="0" smtClean="0">
                <a:ln>
                  <a:noFill/>
                </a:ln>
                <a:solidFill>
                  <a:srgbClr val="FEB92F"/>
                </a:solidFill>
                <a:effectLst/>
                <a:uLnTx/>
                <a:uFillTx/>
                <a:latin typeface="Franklin Gothic Book" panose="020B0503020102020204"/>
                <a:ea typeface="Source Sans Pro Semibold" panose="020B0503030403020204" pitchFamily="34" charset="0"/>
                <a:cs typeface="+mn-cs"/>
                <a:sym typeface="Gill Sans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304792" marR="0" lvl="0" indent="-304792" algn="l" defTabSz="162548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3A3C40"/>
              </a:buClr>
              <a:buSzTx/>
              <a:tabLst/>
              <a:defRPr/>
            </a:pPr>
            <a:r>
              <a:rPr lang="en-US" dirty="0"/>
              <a:t>CLICK TO EDIT MASTER TEXT STYLES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15ECA8A-37CE-E94C-AE05-AFDB022FDB4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10647" y="2953092"/>
            <a:ext cx="3649182" cy="127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56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Slide2_BlkBasis/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0347277A-BE26-C542-8497-95095E3774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" y="0"/>
            <a:ext cx="16257401" cy="9144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D26B4685-FA9F-784F-B20A-5D0EAA5721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3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4182" r="-337" b="16333"/>
          <a:stretch/>
        </p:blipFill>
        <p:spPr>
          <a:xfrm rot="10800000">
            <a:off x="12540774" y="0"/>
            <a:ext cx="4126548" cy="765048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1779FBA8-EBAA-6549-9CB6-8599B73863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3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346" t="32445" r="70118" b="27524"/>
          <a:stretch/>
        </p:blipFill>
        <p:spPr>
          <a:xfrm>
            <a:off x="0" y="5162550"/>
            <a:ext cx="3524250" cy="398145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E5A523B-CC67-4B4E-98D8-7EA95CF961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64476" y="4730497"/>
            <a:ext cx="9315716" cy="508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lang="en-US" sz="3200" kern="1200" spc="40" baseline="0" dirty="0" smtClean="0">
                <a:solidFill>
                  <a:srgbClr val="FFFFFF"/>
                </a:solidFill>
                <a:latin typeface="+mj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304792" marR="0" lvl="0" indent="-304792" algn="l" defTabSz="1625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C40"/>
              </a:buClr>
              <a:buSzTx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5F14A2CE-79A1-A249-8AF9-CB20285E10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4477" y="5326746"/>
            <a:ext cx="6473399" cy="43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467" b="0" i="0" u="none" strike="noStrike" kern="1200" cap="none" spc="300" normalizeH="0" baseline="0" dirty="0" smtClean="0">
                <a:ln>
                  <a:noFill/>
                </a:ln>
                <a:solidFill>
                  <a:srgbClr val="FEB92F"/>
                </a:solidFill>
                <a:effectLst/>
                <a:uLnTx/>
                <a:uFillTx/>
                <a:latin typeface="Franklin Gothic Book" panose="020B0503020102020204"/>
                <a:ea typeface="Source Sans Pro Semibold" panose="020B0503030403020204" pitchFamily="34" charset="0"/>
                <a:cs typeface="+mn-cs"/>
                <a:sym typeface="Gill Sans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304792" marR="0" lvl="0" indent="-304792" algn="l" defTabSz="162548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3A3C40"/>
              </a:buClr>
              <a:buSzTx/>
              <a:tabLst/>
              <a:defRPr/>
            </a:pPr>
            <a:r>
              <a:rPr lang="en-US" dirty="0"/>
              <a:t>CLICK TO EDIT MASTER TEXT STYLES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E00C65B-87F7-D749-B1BE-014357F685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10647" y="2953092"/>
            <a:ext cx="3649182" cy="127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25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2_BlkBasis/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tiled&#10;&#10;Description automatically generated">
            <a:extLst>
              <a:ext uri="{FF2B5EF4-FFF2-40B4-BE49-F238E27FC236}">
                <a16:creationId xmlns:a16="http://schemas.microsoft.com/office/drawing/2014/main" id="{5F7F3C4E-02DB-1A4B-A578-84B21DD41B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" y="0"/>
            <a:ext cx="16257401" cy="9144000"/>
          </a:xfrm>
          <a:prstGeom prst="rect">
            <a:avLst/>
          </a:prstGeom>
        </p:spPr>
      </p:pic>
      <p:sp>
        <p:nvSpPr>
          <p:cNvPr id="4" name="Right Triangle 3">
            <a:extLst>
              <a:ext uri="{FF2B5EF4-FFF2-40B4-BE49-F238E27FC236}">
                <a16:creationId xmlns:a16="http://schemas.microsoft.com/office/drawing/2014/main" id="{77065E7F-485A-BB45-A1D7-6ABA5E08F5F6}"/>
              </a:ext>
            </a:extLst>
          </p:cNvPr>
          <p:cNvSpPr/>
          <p:nvPr userDrawn="1"/>
        </p:nvSpPr>
        <p:spPr>
          <a:xfrm flipH="1">
            <a:off x="0" y="7440706"/>
            <a:ext cx="16257588" cy="1703295"/>
          </a:xfrm>
          <a:prstGeom prst="rtTriangle">
            <a:avLst/>
          </a:prstGeom>
          <a:solidFill>
            <a:schemeClr val="bg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65162A86-9B56-4C4E-87C7-54526284AD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3412" y="3441426"/>
            <a:ext cx="6837452" cy="1435375"/>
          </a:xfrm>
        </p:spPr>
        <p:txBody>
          <a:bodyPr anchor="b">
            <a:noAutofit/>
          </a:bodyPr>
          <a:lstStyle>
            <a:lvl1pPr marL="0" indent="0" algn="l" defTabSz="1625489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lang="en-US" sz="7200" kern="120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534283" indent="0">
              <a:buNone/>
              <a:defRPr/>
            </a:lvl2pPr>
          </a:lstStyle>
          <a:p>
            <a:pPr lvl="0"/>
            <a:r>
              <a:rPr lang="en-US" dirty="0"/>
              <a:t>Click to edit 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6BF3ED2-9654-984E-A8A8-5CA0A80013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86062" y="4614591"/>
            <a:ext cx="6838053" cy="1607101"/>
          </a:xfrm>
        </p:spPr>
        <p:txBody>
          <a:bodyPr anchor="t">
            <a:normAutofit/>
          </a:bodyPr>
          <a:lstStyle>
            <a:lvl1pPr marL="0" indent="0" algn="l" defTabSz="121840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lang="en-US" sz="3200" b="0" i="0" kern="1200" cap="none" spc="100" baseline="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ＭＳ Ｐゴシック"/>
                <a:cs typeface="Arial Black" panose="020B0604020202020204" pitchFamily="34" charset="0"/>
                <a:sym typeface="Gill Sans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D23D8168-1E19-0449-BC78-42A48321C6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0392" y="3338906"/>
            <a:ext cx="6820473" cy="566069"/>
          </a:xfrm>
        </p:spPr>
        <p:txBody>
          <a:bodyPr anchor="ctr"/>
          <a:lstStyle>
            <a:lvl1pPr marL="60958" indent="0" algn="l" defTabSz="1625489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bg2"/>
              </a:buClr>
              <a:buFont typeface="Arial" panose="020B0604020202020204" pitchFamily="34" charset="0"/>
              <a:buNone/>
              <a:defRPr lang="en-US" sz="1867" kern="1200" spc="307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A91136E-BE53-A341-8CB2-2BD449BC67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402871" y="8576731"/>
            <a:ext cx="950976" cy="33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76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blk3/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uilding, dome, tiled&#10;&#10;Description automatically generated">
            <a:extLst>
              <a:ext uri="{FF2B5EF4-FFF2-40B4-BE49-F238E27FC236}">
                <a16:creationId xmlns:a16="http://schemas.microsoft.com/office/drawing/2014/main" id="{33E52BA0-AA2A-3441-9E88-8846A972FE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" y="0"/>
            <a:ext cx="16257401" cy="9144000"/>
          </a:xfrm>
          <a:prstGeom prst="rect">
            <a:avLst/>
          </a:prstGeom>
        </p:spPr>
      </p:pic>
      <p:pic>
        <p:nvPicPr>
          <p:cNvPr id="4" name="Picture of girl" hidden="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257588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15F1A556-9F35-9647-9E1B-E65306AB43F9}"/>
              </a:ext>
            </a:extLst>
          </p:cNvPr>
          <p:cNvSpPr/>
          <p:nvPr userDrawn="1"/>
        </p:nvSpPr>
        <p:spPr>
          <a:xfrm flipH="1">
            <a:off x="0" y="7440706"/>
            <a:ext cx="16257588" cy="1703295"/>
          </a:xfrm>
          <a:prstGeom prst="rtTriangle">
            <a:avLst/>
          </a:prstGeom>
          <a:solidFill>
            <a:schemeClr val="bg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C3CF670D-13BB-1248-83C1-E156B4022A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3412" y="3441426"/>
            <a:ext cx="6837452" cy="1435375"/>
          </a:xfrm>
        </p:spPr>
        <p:txBody>
          <a:bodyPr anchor="b">
            <a:noAutofit/>
          </a:bodyPr>
          <a:lstStyle>
            <a:lvl1pPr marL="0" indent="0" algn="l" defTabSz="1625489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lang="en-US" sz="7200" kern="120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534283" indent="0">
              <a:buNone/>
              <a:defRPr/>
            </a:lvl2pPr>
          </a:lstStyle>
          <a:p>
            <a:pPr lvl="0"/>
            <a:r>
              <a:rPr lang="en-US" dirty="0"/>
              <a:t>Click to edit 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ED5CF78-B1A3-124D-92C8-8CBF8C6278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86062" y="4614591"/>
            <a:ext cx="6838053" cy="1607101"/>
          </a:xfrm>
        </p:spPr>
        <p:txBody>
          <a:bodyPr anchor="t">
            <a:normAutofit/>
          </a:bodyPr>
          <a:lstStyle>
            <a:lvl1pPr marL="0" indent="0" algn="l" defTabSz="121840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lang="en-US" sz="3200" b="0" i="0" kern="1200" cap="none" spc="100" baseline="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ＭＳ Ｐゴシック"/>
                <a:cs typeface="Arial Black" panose="020B0604020202020204" pitchFamily="34" charset="0"/>
                <a:sym typeface="Gill Sans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B910A15E-818F-7D43-9DEE-1296892D1F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0392" y="3338906"/>
            <a:ext cx="6820473" cy="566069"/>
          </a:xfrm>
        </p:spPr>
        <p:txBody>
          <a:bodyPr anchor="ctr"/>
          <a:lstStyle>
            <a:lvl1pPr marL="60958" indent="0" algn="l" defTabSz="1625489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bg2"/>
              </a:buClr>
              <a:buFont typeface="Arial" panose="020B0604020202020204" pitchFamily="34" charset="0"/>
              <a:buNone/>
              <a:defRPr lang="en-US" sz="1867" kern="1200" spc="307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20409C6-B619-D249-B23E-9E9162F6FF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402871" y="8576731"/>
            <a:ext cx="950976" cy="33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2179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blk4/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DCB564-56B5-B84F-8598-26D165CBC5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" y="0"/>
            <a:ext cx="16257401" cy="9144000"/>
          </a:xfrm>
          <a:prstGeom prst="rect">
            <a:avLst/>
          </a:prstGeom>
        </p:spPr>
      </p:pic>
      <p:pic>
        <p:nvPicPr>
          <p:cNvPr id="4" name="Picture of girl" hidden="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257588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15F1A556-9F35-9647-9E1B-E65306AB43F9}"/>
              </a:ext>
            </a:extLst>
          </p:cNvPr>
          <p:cNvSpPr/>
          <p:nvPr userDrawn="1"/>
        </p:nvSpPr>
        <p:spPr>
          <a:xfrm flipH="1">
            <a:off x="0" y="7440706"/>
            <a:ext cx="16257588" cy="1703295"/>
          </a:xfrm>
          <a:prstGeom prst="rtTriangle">
            <a:avLst/>
          </a:prstGeom>
          <a:solidFill>
            <a:schemeClr val="bg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C3CF670D-13BB-1248-83C1-E156B4022A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3412" y="3441426"/>
            <a:ext cx="6837452" cy="1435375"/>
          </a:xfrm>
        </p:spPr>
        <p:txBody>
          <a:bodyPr anchor="b">
            <a:noAutofit/>
          </a:bodyPr>
          <a:lstStyle>
            <a:lvl1pPr marL="0" indent="0" algn="l" defTabSz="1625489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lang="en-US" sz="7200" kern="120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534283" indent="0">
              <a:buNone/>
              <a:defRPr/>
            </a:lvl2pPr>
          </a:lstStyle>
          <a:p>
            <a:pPr lvl="0"/>
            <a:r>
              <a:rPr lang="en-US" dirty="0"/>
              <a:t>Click to edit 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ED5CF78-B1A3-124D-92C8-8CBF8C6278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86062" y="4614591"/>
            <a:ext cx="6838053" cy="1607101"/>
          </a:xfrm>
        </p:spPr>
        <p:txBody>
          <a:bodyPr anchor="t">
            <a:normAutofit/>
          </a:bodyPr>
          <a:lstStyle>
            <a:lvl1pPr marL="0" indent="0" algn="l" defTabSz="121840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lang="en-US" sz="3200" b="0" i="0" kern="1200" cap="none" spc="100" baseline="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ＭＳ Ｐゴシック"/>
                <a:cs typeface="Arial Black" panose="020B0604020202020204" pitchFamily="34" charset="0"/>
                <a:sym typeface="Gill Sans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B910A15E-818F-7D43-9DEE-1296892D1F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0392" y="3338906"/>
            <a:ext cx="6820473" cy="566069"/>
          </a:xfrm>
        </p:spPr>
        <p:txBody>
          <a:bodyPr anchor="ctr"/>
          <a:lstStyle>
            <a:lvl1pPr marL="60958" indent="0" algn="l" defTabSz="1625489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bg2"/>
              </a:buClr>
              <a:buFont typeface="Arial" panose="020B0604020202020204" pitchFamily="34" charset="0"/>
              <a:buNone/>
              <a:defRPr lang="en-US" sz="1867" kern="1200" spc="307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20409C6-B619-D249-B23E-9E9162F6FF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402871" y="8576731"/>
            <a:ext cx="950976" cy="33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0999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blk5/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light, soccer, lit&#10;&#10;Description automatically generated">
            <a:extLst>
              <a:ext uri="{FF2B5EF4-FFF2-40B4-BE49-F238E27FC236}">
                <a16:creationId xmlns:a16="http://schemas.microsoft.com/office/drawing/2014/main" id="{73A822CF-AD2B-D044-B557-F5A624CE99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" y="0"/>
            <a:ext cx="16257401" cy="9144000"/>
          </a:xfrm>
          <a:prstGeom prst="rect">
            <a:avLst/>
          </a:prstGeom>
        </p:spPr>
      </p:pic>
      <p:pic>
        <p:nvPicPr>
          <p:cNvPr id="4" name="Picture of girl" hidden="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257588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15F1A556-9F35-9647-9E1B-E65306AB43F9}"/>
              </a:ext>
            </a:extLst>
          </p:cNvPr>
          <p:cNvSpPr/>
          <p:nvPr userDrawn="1"/>
        </p:nvSpPr>
        <p:spPr>
          <a:xfrm flipH="1">
            <a:off x="0" y="7440706"/>
            <a:ext cx="16257588" cy="1703295"/>
          </a:xfrm>
          <a:prstGeom prst="rtTriangle">
            <a:avLst/>
          </a:prstGeom>
          <a:solidFill>
            <a:schemeClr val="bg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C3CF670D-13BB-1248-83C1-E156B4022A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3412" y="3441426"/>
            <a:ext cx="6837452" cy="1435375"/>
          </a:xfrm>
        </p:spPr>
        <p:txBody>
          <a:bodyPr anchor="b">
            <a:noAutofit/>
          </a:bodyPr>
          <a:lstStyle>
            <a:lvl1pPr marL="0" indent="0" algn="l" defTabSz="1625489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lang="en-US" sz="7200" kern="120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534283" indent="0">
              <a:buNone/>
              <a:defRPr/>
            </a:lvl2pPr>
          </a:lstStyle>
          <a:p>
            <a:pPr lvl="0"/>
            <a:r>
              <a:rPr lang="en-US" dirty="0"/>
              <a:t>Click to edit 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ED5CF78-B1A3-124D-92C8-8CBF8C6278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86062" y="4614591"/>
            <a:ext cx="6838053" cy="1607101"/>
          </a:xfrm>
        </p:spPr>
        <p:txBody>
          <a:bodyPr anchor="t">
            <a:normAutofit/>
          </a:bodyPr>
          <a:lstStyle>
            <a:lvl1pPr marL="0" indent="0" algn="l" defTabSz="121840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lang="en-US" sz="3200" b="0" i="0" kern="1200" cap="none" spc="100" baseline="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ＭＳ Ｐゴシック"/>
                <a:cs typeface="Arial Black" panose="020B0604020202020204" pitchFamily="34" charset="0"/>
                <a:sym typeface="Gill Sans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B910A15E-818F-7D43-9DEE-1296892D1F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0392" y="3338906"/>
            <a:ext cx="6820473" cy="566069"/>
          </a:xfrm>
        </p:spPr>
        <p:txBody>
          <a:bodyPr anchor="ctr"/>
          <a:lstStyle>
            <a:lvl1pPr marL="60958" indent="0" algn="l" defTabSz="1625489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bg2"/>
              </a:buClr>
              <a:buFont typeface="Arial" panose="020B0604020202020204" pitchFamily="34" charset="0"/>
              <a:buNone/>
              <a:defRPr lang="en-US" sz="1867" kern="1200" spc="307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20409C6-B619-D249-B23E-9E9162F6FF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402871" y="8576731"/>
            <a:ext cx="950976" cy="33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7245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7_BlkBasis/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15C6076-38E8-DA44-9928-92C55D8826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" y="0"/>
            <a:ext cx="16257401" cy="9144000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BCC8D7E-FD07-BD44-B934-D2304EBC7481}"/>
              </a:ext>
            </a:extLst>
          </p:cNvPr>
          <p:cNvSpPr/>
          <p:nvPr userDrawn="1"/>
        </p:nvSpPr>
        <p:spPr>
          <a:xfrm flipH="1">
            <a:off x="0" y="7440706"/>
            <a:ext cx="16257588" cy="1703295"/>
          </a:xfrm>
          <a:prstGeom prst="rtTriangle">
            <a:avLst/>
          </a:prstGeom>
          <a:solidFill>
            <a:schemeClr val="bg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4" name="Picture of girl" hidden="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257588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6B618F4-05FB-644D-A3B8-D57403F67D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3412" y="3441426"/>
            <a:ext cx="6837452" cy="1435375"/>
          </a:xfrm>
        </p:spPr>
        <p:txBody>
          <a:bodyPr anchor="b">
            <a:noAutofit/>
          </a:bodyPr>
          <a:lstStyle>
            <a:lvl1pPr marL="0" indent="0" algn="l" defTabSz="1625489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lang="en-US" sz="7200" kern="120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534283" indent="0">
              <a:buNone/>
              <a:defRPr/>
            </a:lvl2pPr>
          </a:lstStyle>
          <a:p>
            <a:pPr lvl="0"/>
            <a:r>
              <a:rPr lang="en-US" dirty="0"/>
              <a:t>Click to edit 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11245E6-9FC2-FA44-8BD0-B131F86DB4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86062" y="4614591"/>
            <a:ext cx="6838053" cy="1607101"/>
          </a:xfrm>
        </p:spPr>
        <p:txBody>
          <a:bodyPr anchor="t">
            <a:normAutofit/>
          </a:bodyPr>
          <a:lstStyle>
            <a:lvl1pPr marL="0" indent="0" algn="l" defTabSz="121840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lang="en-US" sz="3200" b="0" i="0" kern="1200" cap="none" spc="100" baseline="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ＭＳ Ｐゴシック"/>
                <a:cs typeface="Arial Black" panose="020B0604020202020204" pitchFamily="34" charset="0"/>
                <a:sym typeface="Gill Sans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516E8B3-EE74-9542-ABD1-CA273A32D4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0392" y="3338906"/>
            <a:ext cx="6820473" cy="566069"/>
          </a:xfrm>
        </p:spPr>
        <p:txBody>
          <a:bodyPr anchor="ctr"/>
          <a:lstStyle>
            <a:lvl1pPr marL="60958" indent="0" algn="l" defTabSz="1625489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bg2"/>
              </a:buClr>
              <a:buFont typeface="Arial" panose="020B0604020202020204" pitchFamily="34" charset="0"/>
              <a:buNone/>
              <a:defRPr lang="en-US" sz="1867" kern="1200" spc="307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54634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Title_BlkBasis/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3A14665-920C-9E4E-ABF9-189D60532D01}"/>
              </a:ext>
            </a:extLst>
          </p:cNvPr>
          <p:cNvSpPr/>
          <p:nvPr userDrawn="1"/>
        </p:nvSpPr>
        <p:spPr>
          <a:xfrm>
            <a:off x="0" y="0"/>
            <a:ext cx="16257588" cy="914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0B991BFC-B2D8-874F-9D8E-84F2F18A7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757" y="764949"/>
            <a:ext cx="14603185" cy="11128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A08EEF85-2204-DA41-A9E4-EA96836B29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2759" y="489857"/>
            <a:ext cx="7200898" cy="4142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1625529" rtl="0" fontAlgn="base"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kern="1200" spc="300" dirty="0" smtClean="0">
                <a:solidFill>
                  <a:schemeClr val="accent3"/>
                </a:solidFill>
                <a:latin typeface="+mj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F205E-F086-9341-B21C-A2431025A6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2757" y="2120900"/>
            <a:ext cx="14603185" cy="5895975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2800"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 sz="2000"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 sz="1800">
                <a:solidFill>
                  <a:schemeClr val="bg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0A56F58-513F-BA48-96CA-D4653E992E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402871" y="8576731"/>
            <a:ext cx="950976" cy="332190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A595339-B14D-A647-8278-5F0B5B7B1078}"/>
              </a:ext>
            </a:extLst>
          </p:cNvPr>
          <p:cNvSpPr txBox="1">
            <a:spLocks/>
          </p:cNvSpPr>
          <p:nvPr userDrawn="1"/>
        </p:nvSpPr>
        <p:spPr>
          <a:xfrm>
            <a:off x="852897" y="8550276"/>
            <a:ext cx="65572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65000"/>
                  </a:schemeClr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9pPr>
          </a:lstStyle>
          <a:p>
            <a:pPr>
              <a:defRPr/>
            </a:pPr>
            <a:fld id="{0976DD22-A212-4BD3-B017-5AF9B7AC8E6D}" type="slidenum">
              <a:rPr lang="en-US" sz="1200" smtClean="0">
                <a:solidFill>
                  <a:srgbClr val="FFFFFF">
                    <a:lumMod val="65000"/>
                  </a:srgbClr>
                </a:solidFill>
                <a:latin typeface="Franklin Gothic Book" panose="020B0503020102020204" pitchFamily="34" charset="0"/>
              </a:rPr>
              <a:pPr>
                <a:defRPr/>
              </a:pPr>
              <a:t>‹#›</a:t>
            </a:fld>
            <a:endParaRPr lang="en-US" sz="1200">
              <a:solidFill>
                <a:srgbClr val="FFFFFF">
                  <a:lumMod val="65000"/>
                </a:srgbClr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1429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BGrayBasis/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6B535F7-A028-F14B-A051-37ABAE4E7177}"/>
              </a:ext>
            </a:extLst>
          </p:cNvPr>
          <p:cNvSpPr/>
          <p:nvPr userDrawn="1"/>
        </p:nvSpPr>
        <p:spPr>
          <a:xfrm>
            <a:off x="0" y="0"/>
            <a:ext cx="16275259" cy="91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B809C2DF-D571-924C-8464-99C3CEFF64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421" y="0"/>
            <a:ext cx="16258032" cy="9144302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BCC8D7E-FD07-BD44-B934-D2304EBC7481}"/>
              </a:ext>
            </a:extLst>
          </p:cNvPr>
          <p:cNvSpPr/>
          <p:nvPr userDrawn="1"/>
        </p:nvSpPr>
        <p:spPr>
          <a:xfrm flipH="1">
            <a:off x="0" y="7440706"/>
            <a:ext cx="16257588" cy="1703295"/>
          </a:xfrm>
          <a:prstGeom prst="rtTriangle">
            <a:avLst/>
          </a:prstGeom>
          <a:solidFill>
            <a:schemeClr val="bg1">
              <a:alpha val="5716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4" name="Picture of girl" hidden="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257588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F3F6FC2-F5E6-C040-AEA7-B8C6822D0B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53412" y="3441426"/>
            <a:ext cx="6837452" cy="1435375"/>
          </a:xfrm>
        </p:spPr>
        <p:txBody>
          <a:bodyPr anchor="b">
            <a:noAutofit/>
          </a:bodyPr>
          <a:lstStyle>
            <a:lvl1pPr marL="0" indent="0" algn="l" defTabSz="1625489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lang="en-US" sz="720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534283" indent="0">
              <a:buNone/>
              <a:defRPr/>
            </a:lvl2pPr>
          </a:lstStyle>
          <a:p>
            <a:pPr lvl="0"/>
            <a:r>
              <a:rPr lang="en-US" dirty="0"/>
              <a:t>Click to edit 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A7EA432-A935-784F-AB91-BCD863A3B0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86062" y="4614591"/>
            <a:ext cx="6838053" cy="1607101"/>
          </a:xfrm>
        </p:spPr>
        <p:txBody>
          <a:bodyPr anchor="t">
            <a:normAutofit/>
          </a:bodyPr>
          <a:lstStyle>
            <a:lvl1pPr marL="0" indent="0" algn="l" defTabSz="121840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lang="en-US" sz="3200" b="0" i="0" kern="1200" cap="none" spc="100" baseline="0" dirty="0" smtClean="0">
                <a:solidFill>
                  <a:schemeClr val="bg2"/>
                </a:solidFill>
                <a:latin typeface="+mn-lt"/>
                <a:ea typeface="ＭＳ Ｐゴシック"/>
                <a:cs typeface="Arial Black" panose="020B0604020202020204" pitchFamily="34" charset="0"/>
                <a:sym typeface="Gill Sans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E0C32489-4C82-2A4C-AEBC-C015B033A5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70392" y="3338906"/>
            <a:ext cx="6820473" cy="566069"/>
          </a:xfrm>
        </p:spPr>
        <p:txBody>
          <a:bodyPr anchor="ctr"/>
          <a:lstStyle>
            <a:lvl1pPr marL="60958" indent="0" algn="l" defTabSz="1625489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bg2"/>
              </a:buClr>
              <a:buFont typeface="Arial" panose="020B0604020202020204" pitchFamily="34" charset="0"/>
              <a:buNone/>
              <a:defRPr lang="en-US" sz="1867" kern="1200" spc="307" baseline="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0359269-FF18-F04A-9650-47EC1A3375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402871" y="8576731"/>
            <a:ext cx="950976" cy="33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9736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Base_BlkBasis/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25AD4FEC-63FD-644C-8D0A-11BF8F3322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" y="0"/>
            <a:ext cx="16257401" cy="9144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A904B69-E886-C246-B244-5B48B00D1CCB}"/>
              </a:ext>
            </a:extLst>
          </p:cNvPr>
          <p:cNvGrpSpPr/>
          <p:nvPr userDrawn="1"/>
        </p:nvGrpSpPr>
        <p:grpSpPr>
          <a:xfrm>
            <a:off x="6153954" y="4772250"/>
            <a:ext cx="3974078" cy="6627"/>
            <a:chOff x="4639717" y="3400112"/>
            <a:chExt cx="2980558" cy="497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544ADAE-7C7E-5C45-B191-A18934147B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95121" y="3405082"/>
              <a:ext cx="325154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7C5A71-B126-1642-A6B2-5F1E17C5B1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39717" y="3400112"/>
              <a:ext cx="325154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C26B478C-81B6-9B4D-AC7A-642E265775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61305" y="3472676"/>
            <a:ext cx="5791200" cy="39756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lang="en-US" sz="1467" kern="1200" spc="100" baseline="0" dirty="0" smtClean="0">
                <a:solidFill>
                  <a:schemeClr val="bg1">
                    <a:lumMod val="95000"/>
                    <a:alpha val="96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4424" indent="0" algn="ctr">
              <a:buNone/>
              <a:defRPr lang="en-US" sz="1467" kern="1200" spc="67" dirty="0" smtClean="0">
                <a:solidFill>
                  <a:schemeClr val="bg1">
                    <a:alpha val="96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83480" indent="0" algn="ctr">
              <a:buNone/>
              <a:defRPr lang="en-US" sz="1467" kern="1200" spc="67" dirty="0" smtClean="0">
                <a:solidFill>
                  <a:schemeClr val="bg1">
                    <a:alpha val="96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31525" indent="0" algn="ctr">
              <a:buNone/>
              <a:defRPr lang="en-US" sz="1467" kern="1200" spc="67" dirty="0" smtClean="0">
                <a:solidFill>
                  <a:schemeClr val="bg1">
                    <a:alpha val="96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79570" indent="0" algn="ctr">
              <a:buNone/>
              <a:defRPr lang="en-US" sz="1467" kern="1200" spc="67" dirty="0">
                <a:solidFill>
                  <a:schemeClr val="bg1">
                    <a:alpha val="96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B51E6626-933A-9347-9415-2153822E38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01009" y="4134885"/>
            <a:ext cx="2928731" cy="1417775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lnSpc>
                <a:spcPts val="3067"/>
              </a:lnSpc>
              <a:buNone/>
              <a:defRPr lang="en-US" sz="2133" b="1" kern="1200" spc="4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ctr" defTabSz="1219170" rtl="0" eaLnBrk="1" latinLnBrk="0" hangingPunct="1">
              <a:lnSpc>
                <a:spcPts val="3067"/>
              </a:lnSpc>
              <a:buNone/>
              <a:defRPr lang="en-US" sz="2133" b="1" kern="1200" spc="4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ctr" defTabSz="1219170" rtl="0" eaLnBrk="1" latinLnBrk="0" hangingPunct="1">
              <a:lnSpc>
                <a:spcPts val="3067"/>
              </a:lnSpc>
              <a:buNone/>
              <a:defRPr lang="en-US" sz="2133" b="1" kern="1200" spc="4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ctr" defTabSz="1219170" rtl="0" eaLnBrk="1" latinLnBrk="0" hangingPunct="1">
              <a:lnSpc>
                <a:spcPts val="3067"/>
              </a:lnSpc>
              <a:buNone/>
              <a:defRPr lang="en-US" sz="2133" b="1" kern="1200" spc="4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ctr" defTabSz="1219170" rtl="0" eaLnBrk="1" latinLnBrk="0" hangingPunct="1">
              <a:lnSpc>
                <a:spcPts val="3067"/>
              </a:lnSpc>
              <a:buNone/>
              <a:defRPr lang="en-US" sz="2133" b="1" kern="1200" spc="4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FD602F41-B965-EA40-AF72-2506020307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92540" y="4134885"/>
            <a:ext cx="2928731" cy="1417775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lnSpc>
                <a:spcPts val="3067"/>
              </a:lnSpc>
              <a:buNone/>
              <a:defRPr lang="en-US" sz="2133" b="1" kern="1200" spc="4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ctr" defTabSz="1219170" rtl="0" eaLnBrk="1" latinLnBrk="0" hangingPunct="1">
              <a:lnSpc>
                <a:spcPts val="3067"/>
              </a:lnSpc>
              <a:buNone/>
              <a:defRPr lang="en-US" sz="2133" b="1" kern="1200" spc="4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ctr" defTabSz="1219170" rtl="0" eaLnBrk="1" latinLnBrk="0" hangingPunct="1">
              <a:lnSpc>
                <a:spcPts val="3067"/>
              </a:lnSpc>
              <a:buNone/>
              <a:defRPr lang="en-US" sz="2133" b="1" kern="1200" spc="4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ctr" defTabSz="1219170" rtl="0" eaLnBrk="1" latinLnBrk="0" hangingPunct="1">
              <a:lnSpc>
                <a:spcPts val="3067"/>
              </a:lnSpc>
              <a:buNone/>
              <a:defRPr lang="en-US" sz="2133" b="1" kern="1200" spc="4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ctr" defTabSz="1219170" rtl="0" eaLnBrk="1" latinLnBrk="0" hangingPunct="1">
              <a:lnSpc>
                <a:spcPts val="3067"/>
              </a:lnSpc>
              <a:buNone/>
              <a:defRPr lang="en-US" sz="2133" b="1" kern="1200" spc="4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BF6187BE-1C4F-4D4A-BCF5-7755D88C47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86194" y="4134885"/>
            <a:ext cx="2928731" cy="1417775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lnSpc>
                <a:spcPts val="3067"/>
              </a:lnSpc>
              <a:buNone/>
              <a:defRPr lang="en-US" sz="2133" b="1" kern="1200" spc="4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ctr" defTabSz="1219170" rtl="0" eaLnBrk="1" latinLnBrk="0" hangingPunct="1">
              <a:lnSpc>
                <a:spcPts val="3067"/>
              </a:lnSpc>
              <a:buNone/>
              <a:defRPr lang="en-US" sz="2133" b="1" kern="1200" spc="4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ctr" defTabSz="1219170" rtl="0" eaLnBrk="1" latinLnBrk="0" hangingPunct="1">
              <a:lnSpc>
                <a:spcPts val="3067"/>
              </a:lnSpc>
              <a:buNone/>
              <a:defRPr lang="en-US" sz="2133" b="1" kern="1200" spc="4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ctr" defTabSz="1219170" rtl="0" eaLnBrk="1" latinLnBrk="0" hangingPunct="1">
              <a:lnSpc>
                <a:spcPts val="3067"/>
              </a:lnSpc>
              <a:buNone/>
              <a:defRPr lang="en-US" sz="2133" b="1" kern="1200" spc="4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ctr" defTabSz="1219170" rtl="0" eaLnBrk="1" latinLnBrk="0" hangingPunct="1">
              <a:lnSpc>
                <a:spcPts val="3067"/>
              </a:lnSpc>
              <a:buNone/>
              <a:defRPr lang="en-US" sz="2133" b="1" kern="1200" spc="4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C2B6ADD3-F422-4B4A-92CB-1D7D735BB118}"/>
              </a:ext>
            </a:extLst>
          </p:cNvPr>
          <p:cNvSpPr txBox="1">
            <a:spLocks/>
          </p:cNvSpPr>
          <p:nvPr userDrawn="1"/>
        </p:nvSpPr>
        <p:spPr>
          <a:xfrm>
            <a:off x="852897" y="8550276"/>
            <a:ext cx="65572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65000"/>
                  </a:schemeClr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9pPr>
          </a:lstStyle>
          <a:p>
            <a:pPr>
              <a:defRPr/>
            </a:pPr>
            <a:fld id="{0976DD22-A212-4BD3-B017-5AF9B7AC8E6D}" type="slidenum">
              <a:rPr lang="en-US" sz="1200" smtClean="0">
                <a:solidFill>
                  <a:srgbClr val="FFFFFF">
                    <a:lumMod val="65000"/>
                  </a:srgbClr>
                </a:solidFill>
                <a:latin typeface="Franklin Gothic Book" panose="020B0503020102020204" pitchFamily="34" charset="0"/>
              </a:rPr>
              <a:pPr>
                <a:defRPr/>
              </a:pPr>
              <a:t>‹#›</a:t>
            </a:fld>
            <a:endParaRPr lang="en-US" sz="1200">
              <a:solidFill>
                <a:srgbClr val="FFFFFF">
                  <a:lumMod val="65000"/>
                </a:srgb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4ECD4CED-8152-9740-AE2F-343C719928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402871" y="8576731"/>
            <a:ext cx="950976" cy="33219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B7FCCFCD-7687-4041-A0BE-E642724808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84038" y="2053927"/>
            <a:ext cx="3557016" cy="124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94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Up/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umbrella, black, rain, open&#10;&#10;Description automatically generated">
            <a:extLst>
              <a:ext uri="{FF2B5EF4-FFF2-40B4-BE49-F238E27FC236}">
                <a16:creationId xmlns:a16="http://schemas.microsoft.com/office/drawing/2014/main" id="{5C119547-44E5-1A42-BC74-7F2F68A7D7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6257588" cy="9144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65439A8-0A37-3049-B0CD-28E9DCE8BCF3}"/>
              </a:ext>
            </a:extLst>
          </p:cNvPr>
          <p:cNvSpPr/>
          <p:nvPr userDrawn="1"/>
        </p:nvSpPr>
        <p:spPr>
          <a:xfrm>
            <a:off x="0" y="2"/>
            <a:ext cx="16257588" cy="9143999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84EC94-396E-F640-843F-8E94CC38794E}"/>
              </a:ext>
            </a:extLst>
          </p:cNvPr>
          <p:cNvSpPr/>
          <p:nvPr userDrawn="1"/>
        </p:nvSpPr>
        <p:spPr>
          <a:xfrm>
            <a:off x="0" y="1"/>
            <a:ext cx="16257588" cy="39756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8B3BB1-5C13-714D-9FD0-6325338115F2}"/>
              </a:ext>
            </a:extLst>
          </p:cNvPr>
          <p:cNvSpPr/>
          <p:nvPr userDrawn="1"/>
        </p:nvSpPr>
        <p:spPr>
          <a:xfrm>
            <a:off x="0" y="3973576"/>
            <a:ext cx="16257588" cy="948944"/>
          </a:xfrm>
          <a:prstGeom prst="rect">
            <a:avLst/>
          </a:prstGeom>
          <a:solidFill>
            <a:schemeClr val="bg2">
              <a:alpha val="8176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F04F7D-7497-544A-A596-8F4098E4DC73}"/>
              </a:ext>
            </a:extLst>
          </p:cNvPr>
          <p:cNvSpPr/>
          <p:nvPr userDrawn="1"/>
        </p:nvSpPr>
        <p:spPr>
          <a:xfrm>
            <a:off x="0" y="5013960"/>
            <a:ext cx="16254569" cy="4130040"/>
          </a:xfrm>
          <a:prstGeom prst="rect">
            <a:avLst/>
          </a:prstGeom>
          <a:solidFill>
            <a:srgbClr val="12171C">
              <a:alpha val="7764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5409D2-73BB-7346-8DE3-05C6B605302D}"/>
              </a:ext>
            </a:extLst>
          </p:cNvPr>
          <p:cNvSpPr/>
          <p:nvPr userDrawn="1"/>
        </p:nvSpPr>
        <p:spPr>
          <a:xfrm>
            <a:off x="0" y="4242816"/>
            <a:ext cx="16257588" cy="130454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38A2576-A06A-DA46-9A2F-0B29EE8A8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757" y="764949"/>
            <a:ext cx="14603185" cy="11128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B0384816-AE42-7C45-8F94-2026D368F8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2759" y="489857"/>
            <a:ext cx="7200898" cy="4142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1625529" rtl="0" fontAlgn="base"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kern="1200" spc="300" dirty="0" smtClean="0">
                <a:solidFill>
                  <a:schemeClr val="accent3"/>
                </a:solidFill>
                <a:latin typeface="+mj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FA25AFB-7F33-BA46-B914-85E99613C0D1}"/>
              </a:ext>
            </a:extLst>
          </p:cNvPr>
          <p:cNvSpPr txBox="1">
            <a:spLocks/>
          </p:cNvSpPr>
          <p:nvPr userDrawn="1"/>
        </p:nvSpPr>
        <p:spPr>
          <a:xfrm>
            <a:off x="852897" y="8550276"/>
            <a:ext cx="65572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65000"/>
                  </a:schemeClr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9pPr>
          </a:lstStyle>
          <a:p>
            <a:pPr>
              <a:defRPr/>
            </a:pPr>
            <a:fld id="{0976DD22-A212-4BD3-B017-5AF9B7AC8E6D}" type="slidenum">
              <a:rPr lang="en-US" sz="1200" smtClean="0">
                <a:solidFill>
                  <a:srgbClr val="FFFFFF">
                    <a:lumMod val="65000"/>
                  </a:srgbClr>
                </a:solidFill>
                <a:latin typeface="Franklin Gothic Book" panose="020B0503020102020204" pitchFamily="34" charset="0"/>
              </a:rPr>
              <a:pPr>
                <a:defRPr/>
              </a:pPr>
              <a:t>‹#›</a:t>
            </a:fld>
            <a:endParaRPr lang="en-US" sz="1200">
              <a:solidFill>
                <a:srgbClr val="FFFFFF">
                  <a:lumMod val="65000"/>
                </a:srgb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7F52195F-24BA-2F47-89AF-0E03E4F770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402871" y="8576731"/>
            <a:ext cx="950976" cy="33219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0D139B6-D88A-3042-847B-13873D3190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46313" y="2365375"/>
            <a:ext cx="1889125" cy="16891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6FD83DFB-07E5-624E-B44C-008F2A53AD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31253" y="2365375"/>
            <a:ext cx="1889125" cy="16891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02771D12-D8DB-714C-9550-57889552EC7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16193" y="2365375"/>
            <a:ext cx="1889125" cy="16891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16CA830F-A8EA-2542-97B8-E41C99A0AA2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101133" y="2365375"/>
            <a:ext cx="1889125" cy="16891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7AA3FA9-45B5-AA43-9123-95E3AC4838D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48207" y="4294396"/>
            <a:ext cx="2484645" cy="933587"/>
          </a:xfrm>
        </p:spPr>
        <p:txBody>
          <a:bodyPr anchor="t">
            <a:normAutofit/>
          </a:bodyPr>
          <a:lstStyle>
            <a:lvl1pPr marL="0" indent="0" algn="ctr" defTabSz="121917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1867" kern="1200" dirty="0">
                <a:solidFill>
                  <a:schemeClr val="bg1"/>
                </a:solidFill>
                <a:latin typeface="Franklin Gothic Medium" panose="020B0603020102020204"/>
                <a:ea typeface="Source Sans Pro" panose="020B0503030403020204" pitchFamily="34" charset="0"/>
                <a:cs typeface="+mn-cs"/>
              </a:defRPr>
            </a:lvl1pPr>
          </a:lstStyle>
          <a:p>
            <a:pPr lvl="0"/>
            <a:r>
              <a:rPr lang="en-US" dirty="0"/>
              <a:t>Click to edit 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7ABF9B3B-5AFA-6743-9D1B-3F3879A7029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9882" y="4294396"/>
            <a:ext cx="2484645" cy="933587"/>
          </a:xfrm>
        </p:spPr>
        <p:txBody>
          <a:bodyPr anchor="t">
            <a:normAutofit/>
          </a:bodyPr>
          <a:lstStyle>
            <a:lvl1pPr marL="0" indent="0" algn="ctr" defTabSz="121917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1867" kern="1200" dirty="0">
                <a:solidFill>
                  <a:schemeClr val="bg1"/>
                </a:solidFill>
                <a:latin typeface="Franklin Gothic Medium" panose="020B0603020102020204"/>
                <a:ea typeface="Source Sans Pro" panose="020B0503030403020204" pitchFamily="34" charset="0"/>
                <a:cs typeface="+mn-cs"/>
              </a:defRPr>
            </a:lvl1pPr>
          </a:lstStyle>
          <a:p>
            <a:pPr lvl="0"/>
            <a:r>
              <a:rPr lang="en-US" dirty="0"/>
              <a:t>Click to edit 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73AA3F1B-5203-D046-937B-C292A4B7269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532986" y="4294396"/>
            <a:ext cx="2484645" cy="933587"/>
          </a:xfrm>
        </p:spPr>
        <p:txBody>
          <a:bodyPr anchor="t">
            <a:normAutofit/>
          </a:bodyPr>
          <a:lstStyle>
            <a:lvl1pPr marL="0" indent="0" algn="ctr" defTabSz="121917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1867" kern="1200" dirty="0">
                <a:solidFill>
                  <a:schemeClr val="bg1"/>
                </a:solidFill>
                <a:latin typeface="Franklin Gothic Medium" panose="020B0603020102020204"/>
                <a:ea typeface="Source Sans Pro" panose="020B0503030403020204" pitchFamily="34" charset="0"/>
                <a:cs typeface="+mn-cs"/>
              </a:defRPr>
            </a:lvl1pPr>
          </a:lstStyle>
          <a:p>
            <a:pPr lvl="0"/>
            <a:r>
              <a:rPr lang="en-US" dirty="0"/>
              <a:t>Click to edit 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2228DD91-8605-6147-AB1E-C3344B93AD8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852655" y="4294396"/>
            <a:ext cx="2484645" cy="933587"/>
          </a:xfrm>
        </p:spPr>
        <p:txBody>
          <a:bodyPr anchor="t">
            <a:normAutofit/>
          </a:bodyPr>
          <a:lstStyle>
            <a:lvl1pPr marL="0" indent="0" algn="ctr" defTabSz="121917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1867" kern="1200" dirty="0">
                <a:solidFill>
                  <a:schemeClr val="bg1"/>
                </a:solidFill>
                <a:latin typeface="Franklin Gothic Medium" panose="020B0603020102020204"/>
                <a:ea typeface="Source Sans Pro" panose="020B0503030403020204" pitchFamily="34" charset="0"/>
                <a:cs typeface="+mn-cs"/>
              </a:defRPr>
            </a:lvl1pPr>
          </a:lstStyle>
          <a:p>
            <a:pPr lvl="0"/>
            <a:r>
              <a:rPr lang="en-US" dirty="0"/>
              <a:t>Click to edit </a:t>
            </a:r>
          </a:p>
        </p:txBody>
      </p:sp>
    </p:spTree>
    <p:extLst>
      <p:ext uri="{BB962C8B-B14F-4D97-AF65-F5344CB8AC3E}">
        <p14:creationId xmlns:p14="http://schemas.microsoft.com/office/powerpoint/2010/main" val="12584733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columns_BlkBasis/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3B9A53A2-38A3-1843-AB69-4DB966C475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316" r="23106"/>
          <a:stretch/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E7078EA-EB8F-FB47-8D4D-5C30FB71F73C}"/>
              </a:ext>
            </a:extLst>
          </p:cNvPr>
          <p:cNvSpPr/>
          <p:nvPr userDrawn="1"/>
        </p:nvSpPr>
        <p:spPr>
          <a:xfrm>
            <a:off x="0" y="0"/>
            <a:ext cx="16257588" cy="9144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1AC9E5-23E4-C449-8CDB-F136C20C9F87}"/>
              </a:ext>
            </a:extLst>
          </p:cNvPr>
          <p:cNvSpPr/>
          <p:nvPr userDrawn="1"/>
        </p:nvSpPr>
        <p:spPr>
          <a:xfrm>
            <a:off x="5625549" y="1"/>
            <a:ext cx="4492486" cy="9143999"/>
          </a:xfrm>
          <a:prstGeom prst="rect">
            <a:avLst/>
          </a:prstGeom>
          <a:solidFill>
            <a:srgbClr val="272C32">
              <a:alpha val="78000"/>
            </a:srgbClr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D3CEE1-359E-A646-BF5A-6BDD036CB09F}"/>
              </a:ext>
            </a:extLst>
          </p:cNvPr>
          <p:cNvSpPr/>
          <p:nvPr userDrawn="1"/>
        </p:nvSpPr>
        <p:spPr>
          <a:xfrm>
            <a:off x="1" y="2"/>
            <a:ext cx="5625548" cy="9143999"/>
          </a:xfrm>
          <a:prstGeom prst="rect">
            <a:avLst/>
          </a:prstGeom>
          <a:solidFill>
            <a:schemeClr val="bg2">
              <a:lumMod val="60000"/>
              <a:lumOff val="40000"/>
              <a:alpha val="35355"/>
            </a:schemeClr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CCFD46-39ED-4842-8C3D-3EE9AC47D05B}"/>
              </a:ext>
            </a:extLst>
          </p:cNvPr>
          <p:cNvSpPr/>
          <p:nvPr userDrawn="1"/>
        </p:nvSpPr>
        <p:spPr>
          <a:xfrm rot="16200000">
            <a:off x="5031662" y="-5031661"/>
            <a:ext cx="6206836" cy="16270157"/>
          </a:xfrm>
          <a:prstGeom prst="rect">
            <a:avLst/>
          </a:prstGeom>
          <a:gradFill>
            <a:gsLst>
              <a:gs pos="75000">
                <a:schemeClr val="bg2">
                  <a:alpha val="0"/>
                </a:schemeClr>
              </a:gs>
              <a:gs pos="19000">
                <a:schemeClr val="tx1">
                  <a:alpha val="5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731BF6D3-A6C8-F247-9869-168C94877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758" y="764949"/>
            <a:ext cx="14559642" cy="11128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F883E225-9A37-CF46-9F4E-E41B67FC8C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2759" y="489857"/>
            <a:ext cx="7200898" cy="4142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1625529" rtl="0" fontAlgn="base"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kern="1200" spc="300" dirty="0" smtClean="0">
                <a:solidFill>
                  <a:schemeClr val="tx2"/>
                </a:solidFill>
                <a:latin typeface="+mj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82897537-3147-7442-82EA-4332A3EF3C65}"/>
              </a:ext>
            </a:extLst>
          </p:cNvPr>
          <p:cNvSpPr txBox="1">
            <a:spLocks/>
          </p:cNvSpPr>
          <p:nvPr userDrawn="1"/>
        </p:nvSpPr>
        <p:spPr>
          <a:xfrm>
            <a:off x="852897" y="8550276"/>
            <a:ext cx="65572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65000"/>
                  </a:schemeClr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9pPr>
          </a:lstStyle>
          <a:p>
            <a:pPr>
              <a:defRPr/>
            </a:pPr>
            <a:fld id="{0976DD22-A212-4BD3-B017-5AF9B7AC8E6D}" type="slidenum">
              <a:rPr lang="en-US" sz="1200" smtClean="0">
                <a:solidFill>
                  <a:srgbClr val="FFFFFF">
                    <a:lumMod val="65000"/>
                  </a:srgbClr>
                </a:solidFill>
                <a:latin typeface="Franklin Gothic Book" panose="020B0503020102020204" pitchFamily="34" charset="0"/>
              </a:rPr>
              <a:pPr>
                <a:defRPr/>
              </a:pPr>
              <a:t>‹#›</a:t>
            </a:fld>
            <a:endParaRPr lang="en-US" sz="1200">
              <a:solidFill>
                <a:srgbClr val="FFFFFF">
                  <a:lumMod val="65000"/>
                </a:srgb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500A142-1096-E34F-9530-9D9E1D709B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402871" y="8576731"/>
            <a:ext cx="950976" cy="332190"/>
          </a:xfrm>
          <a:prstGeom prst="rect">
            <a:avLst/>
          </a:prstGeom>
        </p:spPr>
      </p:pic>
      <p:sp>
        <p:nvSpPr>
          <p:cNvPr id="23" name="Hexagon 22">
            <a:extLst>
              <a:ext uri="{FF2B5EF4-FFF2-40B4-BE49-F238E27FC236}">
                <a16:creationId xmlns:a16="http://schemas.microsoft.com/office/drawing/2014/main" id="{FEA9E0AD-FCB1-0D46-B272-188FDE81C97C}"/>
              </a:ext>
            </a:extLst>
          </p:cNvPr>
          <p:cNvSpPr/>
          <p:nvPr userDrawn="1"/>
        </p:nvSpPr>
        <p:spPr>
          <a:xfrm>
            <a:off x="5947371" y="1959050"/>
            <a:ext cx="606696" cy="523013"/>
          </a:xfrm>
          <a:prstGeom prst="hexagon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CBA80C30-707F-4441-BD1F-42482BF3B807}"/>
              </a:ext>
            </a:extLst>
          </p:cNvPr>
          <p:cNvSpPr/>
          <p:nvPr userDrawn="1"/>
        </p:nvSpPr>
        <p:spPr>
          <a:xfrm>
            <a:off x="10458470" y="1959050"/>
            <a:ext cx="586768" cy="523013"/>
          </a:xfrm>
          <a:prstGeom prst="hexagon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648A4C15-847C-5E4F-A866-21FAB0E07CF4}"/>
              </a:ext>
            </a:extLst>
          </p:cNvPr>
          <p:cNvSpPr/>
          <p:nvPr userDrawn="1"/>
        </p:nvSpPr>
        <p:spPr>
          <a:xfrm>
            <a:off x="1529728" y="1959050"/>
            <a:ext cx="601879" cy="523013"/>
          </a:xfrm>
          <a:prstGeom prst="hexagon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C20D206A-DD72-ED42-9AAC-CB4A7BB1CF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68929" y="2013425"/>
            <a:ext cx="3586841" cy="4142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1219261" rtl="0" eaLnBrk="1" fontAlgn="base" latinLnBrk="0" hangingPunct="1"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kern="1200" spc="300" dirty="0">
                <a:solidFill>
                  <a:schemeClr val="accent2"/>
                </a:solidFill>
                <a:latin typeface="+mj-lt"/>
                <a:ea typeface="ＭＳ Ｐゴシック"/>
                <a:cs typeface="+mn-cs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ACC48C4C-5E77-D049-AFD8-161C65E059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1135" y="2013425"/>
            <a:ext cx="3508035" cy="4142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1219261" rtl="0" eaLnBrk="1" fontAlgn="base" latinLnBrk="0" hangingPunct="1"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kern="1200" spc="300" dirty="0">
                <a:solidFill>
                  <a:schemeClr val="bg1">
                    <a:lumMod val="95000"/>
                  </a:schemeClr>
                </a:solidFill>
                <a:latin typeface="+mj-lt"/>
                <a:ea typeface="ＭＳ Ｐゴシック"/>
                <a:cs typeface="+mn-cs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7C5F43F2-5026-C541-8A4E-9C5C91EAC1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86936" y="2013425"/>
            <a:ext cx="3486263" cy="4142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1219261" rtl="0" eaLnBrk="1" fontAlgn="base" latinLnBrk="0" hangingPunct="1"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kern="1200" spc="300" dirty="0">
                <a:solidFill>
                  <a:schemeClr val="tx2"/>
                </a:solidFill>
                <a:latin typeface="+mj-lt"/>
                <a:ea typeface="ＭＳ Ｐゴシック"/>
                <a:cs typeface="+mn-cs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04870448-787C-5040-81BC-A88BA0A6ED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96824" y="2662011"/>
            <a:ext cx="3542619" cy="1567089"/>
          </a:xfrm>
        </p:spPr>
        <p:txBody>
          <a:bodyPr>
            <a:norm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buNone/>
              <a:defRPr lang="en-US" sz="1867" kern="1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8F16A469-B7C7-9E44-B280-DF6E6E1712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47594" y="2662011"/>
            <a:ext cx="3542619" cy="1561646"/>
          </a:xfrm>
        </p:spPr>
        <p:txBody>
          <a:bodyPr>
            <a:norm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buNone/>
              <a:defRPr lang="en-US" sz="1867" kern="120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D2676F99-243E-5A4E-8AF8-6F82A95CD4C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643394" y="2662011"/>
            <a:ext cx="3542619" cy="1583418"/>
          </a:xfrm>
        </p:spPr>
        <p:txBody>
          <a:bodyPr>
            <a:norm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buNone/>
              <a:defRPr lang="en-US" sz="1867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C83A5A22-C348-7940-838B-B77E032C55F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96824" y="4484185"/>
            <a:ext cx="3542619" cy="1567089"/>
          </a:xfrm>
        </p:spPr>
        <p:txBody>
          <a:bodyPr>
            <a:norm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buNone/>
              <a:defRPr lang="en-US" sz="1867" kern="1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59B5D892-A129-F443-A689-526D0508CD4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47594" y="4484185"/>
            <a:ext cx="3542619" cy="1561646"/>
          </a:xfrm>
        </p:spPr>
        <p:txBody>
          <a:bodyPr>
            <a:norm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buNone/>
              <a:defRPr lang="en-US" sz="1867" kern="120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BC349CC3-C74A-AD47-AF66-054288F2DC2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43394" y="4484185"/>
            <a:ext cx="3542619" cy="1583418"/>
          </a:xfrm>
        </p:spPr>
        <p:txBody>
          <a:bodyPr>
            <a:norm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buNone/>
              <a:defRPr lang="en-US" sz="1867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F3B9C43F-2628-C745-845F-59FBB2FFA44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796824" y="6365990"/>
            <a:ext cx="3542619" cy="1567089"/>
          </a:xfrm>
        </p:spPr>
        <p:txBody>
          <a:bodyPr>
            <a:norm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buNone/>
              <a:defRPr lang="en-US" sz="1867" kern="1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9C0F2632-7CD0-8749-B071-551C955ABA7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47594" y="6365990"/>
            <a:ext cx="3542619" cy="1561646"/>
          </a:xfrm>
        </p:spPr>
        <p:txBody>
          <a:bodyPr>
            <a:norm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buNone/>
              <a:defRPr lang="en-US" sz="1867" kern="120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C8AD6B62-B3A1-4842-8FDB-E68A0C3BA2F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643394" y="6365990"/>
            <a:ext cx="3542619" cy="1583418"/>
          </a:xfrm>
        </p:spPr>
        <p:txBody>
          <a:bodyPr>
            <a:norm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buNone/>
              <a:defRPr lang="en-US" sz="1867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93512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_BlkBasis/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dark, light&#10;&#10;Description automatically generated">
            <a:extLst>
              <a:ext uri="{FF2B5EF4-FFF2-40B4-BE49-F238E27FC236}">
                <a16:creationId xmlns:a16="http://schemas.microsoft.com/office/drawing/2014/main" id="{F271DE7C-6F5E-2843-BC00-DA5CDE1564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" y="0"/>
            <a:ext cx="16257401" cy="9144000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5EE6744-5FBE-A543-9CEA-EC8746E4A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758" y="764949"/>
            <a:ext cx="14559642" cy="11128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EE359DF-C80C-A14E-B01C-F11AF4E91A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2759" y="489857"/>
            <a:ext cx="7200898" cy="4142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1625529" rtl="0" fontAlgn="base"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kern="1200" spc="300" dirty="0" smtClean="0">
                <a:solidFill>
                  <a:schemeClr val="tx2"/>
                </a:solidFill>
                <a:latin typeface="+mj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86D7AC72-FA26-6240-817D-F6A4C995B76D}"/>
              </a:ext>
            </a:extLst>
          </p:cNvPr>
          <p:cNvSpPr/>
          <p:nvPr userDrawn="1"/>
        </p:nvSpPr>
        <p:spPr>
          <a:xfrm>
            <a:off x="5947371" y="1959050"/>
            <a:ext cx="606696" cy="523013"/>
          </a:xfrm>
          <a:prstGeom prst="hexagon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AD20E1A3-EC67-6548-9082-7B48673CB3CC}"/>
              </a:ext>
            </a:extLst>
          </p:cNvPr>
          <p:cNvSpPr/>
          <p:nvPr userDrawn="1"/>
        </p:nvSpPr>
        <p:spPr>
          <a:xfrm>
            <a:off x="10458470" y="1959050"/>
            <a:ext cx="586768" cy="523013"/>
          </a:xfrm>
          <a:prstGeom prst="hexagon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FF921403-7A74-EE4F-9BEE-1E2EACCC81F1}"/>
              </a:ext>
            </a:extLst>
          </p:cNvPr>
          <p:cNvSpPr/>
          <p:nvPr/>
        </p:nvSpPr>
        <p:spPr>
          <a:xfrm>
            <a:off x="1529728" y="1959050"/>
            <a:ext cx="601879" cy="523013"/>
          </a:xfrm>
          <a:prstGeom prst="hexagon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FAD4310E-7571-CD49-B3EB-8203C94C06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68929" y="2013425"/>
            <a:ext cx="3586841" cy="4142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1219261" rtl="0" eaLnBrk="1" fontAlgn="base" latinLnBrk="0" hangingPunct="1"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kern="1200" spc="300" dirty="0">
                <a:solidFill>
                  <a:schemeClr val="accent2"/>
                </a:solidFill>
                <a:latin typeface="+mj-lt"/>
                <a:ea typeface="ＭＳ Ｐゴシック"/>
                <a:cs typeface="+mn-cs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CE5FFEE2-78DA-0349-9221-166A324CF3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1135" y="2013425"/>
            <a:ext cx="3508035" cy="4142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1219261" rtl="0" eaLnBrk="1" fontAlgn="base" latinLnBrk="0" hangingPunct="1"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kern="1200" spc="300" dirty="0">
                <a:solidFill>
                  <a:schemeClr val="bg1">
                    <a:lumMod val="95000"/>
                  </a:schemeClr>
                </a:solidFill>
                <a:latin typeface="+mj-lt"/>
                <a:ea typeface="ＭＳ Ｐゴシック"/>
                <a:cs typeface="+mn-cs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D3A3597E-A251-D34F-9E04-327BDA93F7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86936" y="2013425"/>
            <a:ext cx="3486263" cy="4142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1219261" rtl="0" eaLnBrk="1" fontAlgn="base" latinLnBrk="0" hangingPunct="1"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kern="1200" spc="300" dirty="0">
                <a:solidFill>
                  <a:schemeClr val="tx2"/>
                </a:solidFill>
                <a:latin typeface="+mj-lt"/>
                <a:ea typeface="ＭＳ Ｐゴシック"/>
                <a:cs typeface="+mn-cs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33B8D6-E727-F243-975D-602499E094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96824" y="2662011"/>
            <a:ext cx="3542619" cy="1567089"/>
          </a:xfrm>
        </p:spPr>
        <p:txBody>
          <a:bodyPr>
            <a:norm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buNone/>
              <a:defRPr lang="en-US" sz="1867" kern="1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D21799BD-13E0-1245-B0A1-05CD4A03A3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47594" y="2662011"/>
            <a:ext cx="3542619" cy="1561646"/>
          </a:xfrm>
        </p:spPr>
        <p:txBody>
          <a:bodyPr>
            <a:norm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buNone/>
              <a:defRPr lang="en-US" sz="1867" kern="120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A8A0804E-0582-9A45-BAD8-7DDDD9C330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643394" y="2662011"/>
            <a:ext cx="3542619" cy="1583418"/>
          </a:xfrm>
        </p:spPr>
        <p:txBody>
          <a:bodyPr>
            <a:norm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buNone/>
              <a:defRPr lang="en-US" sz="1867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1" name="Slide Number Placeholder 5">
            <a:extLst>
              <a:ext uri="{FF2B5EF4-FFF2-40B4-BE49-F238E27FC236}">
                <a16:creationId xmlns:a16="http://schemas.microsoft.com/office/drawing/2014/main" id="{27A9C204-9241-9547-8AD5-B60934C9E3D9}"/>
              </a:ext>
            </a:extLst>
          </p:cNvPr>
          <p:cNvSpPr txBox="1">
            <a:spLocks/>
          </p:cNvSpPr>
          <p:nvPr userDrawn="1"/>
        </p:nvSpPr>
        <p:spPr>
          <a:xfrm>
            <a:off x="852897" y="8550276"/>
            <a:ext cx="65572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65000"/>
                  </a:schemeClr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9pPr>
          </a:lstStyle>
          <a:p>
            <a:pPr>
              <a:defRPr/>
            </a:pPr>
            <a:fld id="{0976DD22-A212-4BD3-B017-5AF9B7AC8E6D}" type="slidenum">
              <a:rPr lang="en-US" sz="1200" smtClean="0">
                <a:solidFill>
                  <a:srgbClr val="FFFFFF">
                    <a:lumMod val="65000"/>
                  </a:srgbClr>
                </a:solidFill>
                <a:latin typeface="Franklin Gothic Book" panose="020B0503020102020204" pitchFamily="34" charset="0"/>
              </a:rPr>
              <a:pPr>
                <a:defRPr/>
              </a:pPr>
              <a:t>‹#›</a:t>
            </a:fld>
            <a:endParaRPr lang="en-US" sz="1200">
              <a:solidFill>
                <a:srgbClr val="FFFFFF">
                  <a:lumMod val="65000"/>
                </a:srgb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330AA0F7-30DB-DE41-A2EB-FDCD33BE6C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96824" y="4484185"/>
            <a:ext cx="3542619" cy="1567089"/>
          </a:xfrm>
        </p:spPr>
        <p:txBody>
          <a:bodyPr>
            <a:norm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buNone/>
              <a:defRPr lang="en-US" sz="1867" kern="1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658ACFD3-034D-9843-9094-BB647206C77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47594" y="4484185"/>
            <a:ext cx="3542619" cy="1561646"/>
          </a:xfrm>
        </p:spPr>
        <p:txBody>
          <a:bodyPr>
            <a:norm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buNone/>
              <a:defRPr lang="en-US" sz="1867" kern="120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DE359113-2436-5145-A1E4-BEB7A8AE973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43394" y="4484185"/>
            <a:ext cx="3542619" cy="1583418"/>
          </a:xfrm>
        </p:spPr>
        <p:txBody>
          <a:bodyPr>
            <a:norm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buNone/>
              <a:defRPr lang="en-US" sz="1867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2F389CA1-15B8-4543-880C-982CFD979F6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796824" y="6365990"/>
            <a:ext cx="3542619" cy="1567089"/>
          </a:xfrm>
        </p:spPr>
        <p:txBody>
          <a:bodyPr>
            <a:norm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buNone/>
              <a:defRPr lang="en-US" sz="1867" kern="1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10FE16A5-8B7D-FE4D-A126-21F9A394EA5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47594" y="6365990"/>
            <a:ext cx="3542619" cy="1561646"/>
          </a:xfrm>
        </p:spPr>
        <p:txBody>
          <a:bodyPr>
            <a:norm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buNone/>
              <a:defRPr lang="en-US" sz="1867" kern="120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A894D944-A59F-FB4F-BEEB-0B9AB66962C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643394" y="6365990"/>
            <a:ext cx="3542619" cy="1583418"/>
          </a:xfrm>
        </p:spPr>
        <p:txBody>
          <a:bodyPr>
            <a:norm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buNone/>
              <a:defRPr lang="en-US" sz="1867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 smtClean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lnSpc>
                <a:spcPts val="3093"/>
              </a:lnSpc>
              <a:buNone/>
              <a:defRPr lang="en-US" sz="1867" kern="1200" dirty="0">
                <a:solidFill>
                  <a:srgbClr val="4BCCF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25526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_4/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ark&#10;&#10;Description automatically generated">
            <a:extLst>
              <a:ext uri="{FF2B5EF4-FFF2-40B4-BE49-F238E27FC236}">
                <a16:creationId xmlns:a16="http://schemas.microsoft.com/office/drawing/2014/main" id="{73246FFE-8AC3-9349-8B3C-92ED770182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" y="0"/>
            <a:ext cx="16257401" cy="9144000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D1B17B0-E642-354A-92E1-6B3C628082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6863" y="3371097"/>
            <a:ext cx="2720478" cy="565266"/>
          </a:xfrm>
        </p:spPr>
        <p:txBody>
          <a:bodyPr anchor="b">
            <a:noAutofit/>
          </a:bodyPr>
          <a:lstStyle>
            <a:lvl1pPr marL="0" indent="0" algn="ctr" defTabSz="16253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1800" kern="1200" spc="307" dirty="0" smtClean="0">
                <a:solidFill>
                  <a:schemeClr val="accent2"/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1pPr>
            <a:lvl2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2pPr>
            <a:lvl3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3pPr>
            <a:lvl4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4pPr>
            <a:lvl5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DD29D70-A450-DD4C-8AD5-0A34527883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66863" y="3880586"/>
            <a:ext cx="2720478" cy="3070117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lang="en-US" sz="1800" kern="1200" spc="4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1pPr>
            <a:lvl2pPr marL="442940" indent="0">
              <a:buNone/>
              <a:defRPr lang="en-US" sz="1733" kern="1200" spc="4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2pPr>
            <a:lvl3pPr marL="891951" indent="0">
              <a:buNone/>
              <a:defRPr lang="en-US" sz="1733" kern="1200" spc="4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3pPr>
            <a:lvl4pPr marL="1431382" indent="0">
              <a:buNone/>
              <a:defRPr lang="en-US" sz="1733" kern="1200" spc="4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4pPr>
            <a:lvl5pPr marL="1879382" indent="0">
              <a:buNone/>
              <a:defRPr lang="en-US" sz="1733" kern="1200" spc="40" dirty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A9CEA4ED-1375-2340-87DA-BA76C448E861}"/>
              </a:ext>
            </a:extLst>
          </p:cNvPr>
          <p:cNvSpPr txBox="1">
            <a:spLocks/>
          </p:cNvSpPr>
          <p:nvPr userDrawn="1"/>
        </p:nvSpPr>
        <p:spPr>
          <a:xfrm>
            <a:off x="852898" y="8550278"/>
            <a:ext cx="65572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65000"/>
                  </a:schemeClr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9pPr>
          </a:lstStyle>
          <a:p>
            <a:pPr marL="0" marR="0" lvl="0" indent="0" algn="l" defTabSz="12191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76DD22-A212-4BD3-B017-5AF9B7AC8E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Franklin Gothic Book" panose="020B0503020102020204" pitchFamily="34" charset="0"/>
                <a:ea typeface="Heiti SC Light" pitchFamily="-84" charset="-122"/>
                <a:cs typeface="+mn-cs"/>
                <a:sym typeface="Gill Sans" pitchFamily="-84" charset="0"/>
              </a:rPr>
              <a:pPr marL="0" marR="0" lvl="0" indent="0" algn="l" defTabSz="121913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Franklin Gothic Book" panose="020B0503020102020204" pitchFamily="34" charset="0"/>
              <a:ea typeface="Heiti SC Light" pitchFamily="-84" charset="-122"/>
              <a:cs typeface="+mn-cs"/>
              <a:sym typeface="Gill Sans" pitchFamily="-84" charset="0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8283B92-643D-0D42-B21F-A51A957E6A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2185" y="3371097"/>
            <a:ext cx="2720478" cy="565266"/>
          </a:xfrm>
        </p:spPr>
        <p:txBody>
          <a:bodyPr anchor="b">
            <a:noAutofit/>
          </a:bodyPr>
          <a:lstStyle>
            <a:lvl1pPr marL="0" indent="0" algn="ctr" defTabSz="16253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1800" kern="1200" spc="307" dirty="0" smtClean="0">
                <a:solidFill>
                  <a:schemeClr val="accent2"/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1pPr>
            <a:lvl2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2pPr>
            <a:lvl3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3pPr>
            <a:lvl4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4pPr>
            <a:lvl5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88A374B-F4CA-4246-BD9B-92D8C2911BD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22185" y="3880586"/>
            <a:ext cx="2720478" cy="3070117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lang="en-US" sz="1800" kern="1200" spc="4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1pPr>
            <a:lvl2pPr marL="442940" indent="0">
              <a:buNone/>
              <a:defRPr lang="en-US" sz="1733" kern="1200" spc="4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2pPr>
            <a:lvl3pPr marL="891951" indent="0">
              <a:buNone/>
              <a:defRPr lang="en-US" sz="1733" kern="1200" spc="4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3pPr>
            <a:lvl4pPr marL="1431382" indent="0">
              <a:buNone/>
              <a:defRPr lang="en-US" sz="1733" kern="1200" spc="4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4pPr>
            <a:lvl5pPr marL="1879382" indent="0">
              <a:buNone/>
              <a:defRPr lang="en-US" sz="1733" kern="1200" spc="40" dirty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081A231-EF1F-FD4E-878B-70353CDB218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77507" y="3371097"/>
            <a:ext cx="2720478" cy="565266"/>
          </a:xfrm>
        </p:spPr>
        <p:txBody>
          <a:bodyPr anchor="b">
            <a:noAutofit/>
          </a:bodyPr>
          <a:lstStyle>
            <a:lvl1pPr marL="0" indent="0" algn="ctr" defTabSz="16253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1800" kern="1200" spc="307" dirty="0" smtClean="0">
                <a:solidFill>
                  <a:schemeClr val="accent2"/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1pPr>
            <a:lvl2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2pPr>
            <a:lvl3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3pPr>
            <a:lvl4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4pPr>
            <a:lvl5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5923306F-2ACE-5D4E-98C0-D20B91E5305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77507" y="3880586"/>
            <a:ext cx="2720478" cy="3070117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lang="en-US" sz="1800" kern="1200" spc="4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1pPr>
            <a:lvl2pPr marL="442940" indent="0">
              <a:buNone/>
              <a:defRPr lang="en-US" sz="1733" kern="1200" spc="4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2pPr>
            <a:lvl3pPr marL="891951" indent="0">
              <a:buNone/>
              <a:defRPr lang="en-US" sz="1733" kern="1200" spc="4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3pPr>
            <a:lvl4pPr marL="1431382" indent="0">
              <a:buNone/>
              <a:defRPr lang="en-US" sz="1733" kern="1200" spc="4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4pPr>
            <a:lvl5pPr marL="1879382" indent="0">
              <a:buNone/>
              <a:defRPr lang="en-US" sz="1733" kern="1200" spc="40" dirty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4977374-1CB9-C94A-9AEB-A78B5435DD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632829" y="3371097"/>
            <a:ext cx="2720478" cy="565266"/>
          </a:xfrm>
        </p:spPr>
        <p:txBody>
          <a:bodyPr anchor="b">
            <a:noAutofit/>
          </a:bodyPr>
          <a:lstStyle>
            <a:lvl1pPr marL="0" indent="0" algn="ctr" defTabSz="16253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1800" kern="1200" spc="307" dirty="0" smtClean="0">
                <a:solidFill>
                  <a:schemeClr val="accent2"/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1pPr>
            <a:lvl2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2pPr>
            <a:lvl3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3pPr>
            <a:lvl4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4pPr>
            <a:lvl5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1C59B00-8DBE-BE43-8891-6E36F9BE8EE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632829" y="3880586"/>
            <a:ext cx="2720478" cy="3070117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lang="en-US" sz="1800" kern="1200" spc="4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1pPr>
            <a:lvl2pPr marL="442940" indent="0">
              <a:buNone/>
              <a:defRPr lang="en-US" sz="1733" kern="1200" spc="4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2pPr>
            <a:lvl3pPr marL="891951" indent="0">
              <a:buNone/>
              <a:defRPr lang="en-US" sz="1733" kern="1200" spc="4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3pPr>
            <a:lvl4pPr marL="1431382" indent="0">
              <a:buNone/>
              <a:defRPr lang="en-US" sz="1733" kern="1200" spc="4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4pPr>
            <a:lvl5pPr marL="1879382" indent="0">
              <a:buNone/>
              <a:defRPr lang="en-US" sz="1733" kern="1200" spc="40" dirty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356A3D76-5955-3B45-9787-9C164A666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759" y="491842"/>
            <a:ext cx="14581412" cy="7679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63219CA3-C321-8645-8058-CAFEE09799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23016" y="1276425"/>
            <a:ext cx="7200898" cy="4142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 defTabSz="1625366" rtl="0" fontAlgn="base"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kern="1200" spc="300" dirty="0" smtClean="0">
                <a:solidFill>
                  <a:schemeClr val="tx2"/>
                </a:solidFill>
                <a:latin typeface="+mj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2254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32">
          <p15:clr>
            <a:srgbClr val="FBAE40"/>
          </p15:clr>
        </p15:guide>
        <p15:guide id="2" pos="5408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_BlkBasis/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495CBDD-C20C-5541-97E7-B39462C64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757" y="764949"/>
            <a:ext cx="7257695" cy="11128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16F72C4C-AB7F-A642-92B7-5A0E3D2BB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2759" y="489857"/>
            <a:ext cx="7200898" cy="4142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1625529" rtl="0" fontAlgn="base"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kern="1200" spc="300" dirty="0" smtClean="0">
                <a:solidFill>
                  <a:schemeClr val="tx2"/>
                </a:solidFill>
                <a:latin typeface="+mj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176B833-B9D8-8447-BE42-FB2FC91A78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1734" y="2416108"/>
            <a:ext cx="5951451" cy="565266"/>
          </a:xfrm>
        </p:spPr>
        <p:txBody>
          <a:bodyPr anchor="b">
            <a:normAutofit/>
          </a:bodyPr>
          <a:lstStyle>
            <a:lvl1pPr marL="0" indent="0" algn="l" defTabSz="16254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kern="1200" spc="307" dirty="0" smtClean="0">
                <a:solidFill>
                  <a:schemeClr val="bg1">
                    <a:lumMod val="95000"/>
                  </a:schemeClr>
                </a:solidFill>
                <a:latin typeface="+mj-lt"/>
                <a:ea typeface="ＭＳ Ｐゴシック" charset="0"/>
                <a:cs typeface="Arial Black" panose="020B0604020202020204" pitchFamily="34" charset="0"/>
              </a:defRPr>
            </a:lvl1pPr>
            <a:lvl2pPr marL="0" indent="0" algn="l" defTabSz="1625489" rtl="0" eaLnBrk="1" fontAlgn="base" latinLnBrk="0" hangingPunct="1">
              <a:lnSpc>
                <a:spcPts val="5300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2pPr>
            <a:lvl3pPr marL="0" indent="0" algn="l" defTabSz="1625489" rtl="0" eaLnBrk="1" fontAlgn="base" latinLnBrk="0" hangingPunct="1">
              <a:lnSpc>
                <a:spcPts val="5300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3pPr>
            <a:lvl4pPr marL="0" indent="0" algn="l" defTabSz="1625489" rtl="0" eaLnBrk="1" fontAlgn="base" latinLnBrk="0" hangingPunct="1">
              <a:lnSpc>
                <a:spcPts val="5300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4pPr>
            <a:lvl5pPr marL="0" indent="0" algn="l" defTabSz="1625489" rtl="0" eaLnBrk="1" fontAlgn="base" latinLnBrk="0" hangingPunct="1">
              <a:lnSpc>
                <a:spcPts val="5300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27CE03-9D49-9B41-BCEE-1E02616E12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7366" y="2882055"/>
            <a:ext cx="6999229" cy="1335024"/>
          </a:xfrm>
        </p:spPr>
        <p:txBody>
          <a:bodyPr anchor="t">
            <a:normAutofit/>
          </a:bodyPr>
          <a:lstStyle>
            <a:lvl1pPr marL="0" indent="0">
              <a:lnSpc>
                <a:spcPts val="2880"/>
              </a:lnSpc>
              <a:buNone/>
              <a:defRPr lang="en-US" sz="2000" kern="1200" spc="4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1pPr>
            <a:lvl2pPr marL="442984" indent="0">
              <a:buNone/>
              <a:defRPr lang="en-US" sz="1733" kern="1200" spc="4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2pPr>
            <a:lvl3pPr marL="892040" indent="0">
              <a:buNone/>
              <a:defRPr lang="en-US" sz="1733" kern="1200" spc="4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3pPr>
            <a:lvl4pPr marL="1431525" indent="0">
              <a:buNone/>
              <a:defRPr lang="en-US" sz="1733" kern="1200" spc="4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4pPr>
            <a:lvl5pPr marL="1879570" indent="0">
              <a:buNone/>
              <a:defRPr lang="en-US" sz="1733" kern="1200" spc="40" dirty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57EB87CD-95B2-8A49-84A7-4365E20136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1734" y="4358515"/>
            <a:ext cx="5951451" cy="565266"/>
          </a:xfrm>
        </p:spPr>
        <p:txBody>
          <a:bodyPr anchor="b">
            <a:normAutofit/>
          </a:bodyPr>
          <a:lstStyle>
            <a:lvl1pPr marL="0" indent="0" algn="l" defTabSz="16254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kern="1200" spc="307" dirty="0" smtClean="0">
                <a:solidFill>
                  <a:schemeClr val="bg1">
                    <a:lumMod val="95000"/>
                  </a:schemeClr>
                </a:solidFill>
                <a:latin typeface="+mj-lt"/>
                <a:ea typeface="ＭＳ Ｐゴシック" charset="0"/>
                <a:cs typeface="Arial Black" panose="020B0604020202020204" pitchFamily="34" charset="0"/>
              </a:defRPr>
            </a:lvl1pPr>
            <a:lvl2pPr marL="0" indent="0" algn="l" defTabSz="1625489" rtl="0" eaLnBrk="1" fontAlgn="base" latinLnBrk="0" hangingPunct="1">
              <a:lnSpc>
                <a:spcPts val="5300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2pPr>
            <a:lvl3pPr marL="0" indent="0" algn="l" defTabSz="1625489" rtl="0" eaLnBrk="1" fontAlgn="base" latinLnBrk="0" hangingPunct="1">
              <a:lnSpc>
                <a:spcPts val="5300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3pPr>
            <a:lvl4pPr marL="0" indent="0" algn="l" defTabSz="1625489" rtl="0" eaLnBrk="1" fontAlgn="base" latinLnBrk="0" hangingPunct="1">
              <a:lnSpc>
                <a:spcPts val="5300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4pPr>
            <a:lvl5pPr marL="0" indent="0" algn="l" defTabSz="1625489" rtl="0" eaLnBrk="1" fontAlgn="base" latinLnBrk="0" hangingPunct="1">
              <a:lnSpc>
                <a:spcPts val="5300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ED5D6FC7-FE0B-6640-9328-1B51B74D28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97366" y="4824461"/>
            <a:ext cx="6999229" cy="1335024"/>
          </a:xfrm>
        </p:spPr>
        <p:txBody>
          <a:bodyPr anchor="t">
            <a:normAutofit/>
          </a:bodyPr>
          <a:lstStyle>
            <a:lvl1pPr marL="0" indent="0">
              <a:lnSpc>
                <a:spcPts val="2880"/>
              </a:lnSpc>
              <a:buNone/>
              <a:defRPr lang="en-US" sz="2000" kern="1200" spc="4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1pPr>
            <a:lvl2pPr marL="442984" indent="0">
              <a:buNone/>
              <a:defRPr lang="en-US" sz="1733" kern="1200" spc="4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2pPr>
            <a:lvl3pPr marL="892040" indent="0">
              <a:buNone/>
              <a:defRPr lang="en-US" sz="1733" kern="1200" spc="4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3pPr>
            <a:lvl4pPr marL="1431525" indent="0">
              <a:buNone/>
              <a:defRPr lang="en-US" sz="1733" kern="1200" spc="4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4pPr>
            <a:lvl5pPr marL="1879570" indent="0">
              <a:buNone/>
              <a:defRPr lang="en-US" sz="1733" kern="1200" spc="40" dirty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0AD7965C-EAAD-6341-845E-30AE478134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1734" y="6281093"/>
            <a:ext cx="5951451" cy="565266"/>
          </a:xfrm>
        </p:spPr>
        <p:txBody>
          <a:bodyPr anchor="b">
            <a:normAutofit/>
          </a:bodyPr>
          <a:lstStyle>
            <a:lvl1pPr marL="0" indent="0" algn="l" defTabSz="16254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kern="1200" spc="307" dirty="0" smtClean="0">
                <a:solidFill>
                  <a:schemeClr val="bg1">
                    <a:lumMod val="95000"/>
                  </a:schemeClr>
                </a:solidFill>
                <a:latin typeface="+mj-lt"/>
                <a:ea typeface="ＭＳ Ｐゴシック" charset="0"/>
                <a:cs typeface="Arial Black" panose="020B0604020202020204" pitchFamily="34" charset="0"/>
              </a:defRPr>
            </a:lvl1pPr>
            <a:lvl2pPr marL="0" indent="0" algn="l" defTabSz="1625489" rtl="0" eaLnBrk="1" fontAlgn="base" latinLnBrk="0" hangingPunct="1">
              <a:lnSpc>
                <a:spcPts val="5300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2pPr>
            <a:lvl3pPr marL="0" indent="0" algn="l" defTabSz="1625489" rtl="0" eaLnBrk="1" fontAlgn="base" latinLnBrk="0" hangingPunct="1">
              <a:lnSpc>
                <a:spcPts val="5300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3pPr>
            <a:lvl4pPr marL="0" indent="0" algn="l" defTabSz="1625489" rtl="0" eaLnBrk="1" fontAlgn="base" latinLnBrk="0" hangingPunct="1">
              <a:lnSpc>
                <a:spcPts val="5300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4pPr>
            <a:lvl5pPr marL="0" indent="0" algn="l" defTabSz="1625489" rtl="0" eaLnBrk="1" fontAlgn="base" latinLnBrk="0" hangingPunct="1">
              <a:lnSpc>
                <a:spcPts val="5300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B4E8B0E7-5103-6243-BCBA-433695BA4CB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97366" y="6747040"/>
            <a:ext cx="6999229" cy="1335024"/>
          </a:xfrm>
        </p:spPr>
        <p:txBody>
          <a:bodyPr anchor="t">
            <a:normAutofit/>
          </a:bodyPr>
          <a:lstStyle>
            <a:lvl1pPr marL="0" indent="0">
              <a:lnSpc>
                <a:spcPts val="2880"/>
              </a:lnSpc>
              <a:buNone/>
              <a:defRPr lang="en-US" sz="2000" kern="1200" spc="4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1pPr>
            <a:lvl2pPr marL="442984" indent="0">
              <a:buNone/>
              <a:defRPr lang="en-US" sz="1733" kern="1200" spc="4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2pPr>
            <a:lvl3pPr marL="892040" indent="0">
              <a:buNone/>
              <a:defRPr lang="en-US" sz="1733" kern="1200" spc="4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3pPr>
            <a:lvl4pPr marL="1431525" indent="0">
              <a:buNone/>
              <a:defRPr lang="en-US" sz="1733" kern="1200" spc="4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4pPr>
            <a:lvl5pPr marL="1879570" indent="0">
              <a:buNone/>
              <a:defRPr lang="en-US" sz="1733" kern="1200" spc="40" dirty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FE65CB27-D7F1-6E44-BFF8-6C2DFA8B5A3A}"/>
              </a:ext>
            </a:extLst>
          </p:cNvPr>
          <p:cNvSpPr txBox="1">
            <a:spLocks/>
          </p:cNvSpPr>
          <p:nvPr userDrawn="1"/>
        </p:nvSpPr>
        <p:spPr>
          <a:xfrm>
            <a:off x="852897" y="8550276"/>
            <a:ext cx="65572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65000"/>
                  </a:schemeClr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9pPr>
          </a:lstStyle>
          <a:p>
            <a:pPr>
              <a:defRPr/>
            </a:pPr>
            <a:fld id="{0976DD22-A212-4BD3-B017-5AF9B7AC8E6D}" type="slidenum">
              <a:rPr lang="en-US" sz="1200" smtClean="0">
                <a:solidFill>
                  <a:srgbClr val="FFFFFF">
                    <a:lumMod val="65000"/>
                  </a:srgbClr>
                </a:solidFill>
                <a:latin typeface="Franklin Gothic Book" panose="020B0503020102020204" pitchFamily="34" charset="0"/>
              </a:rPr>
              <a:pPr>
                <a:defRPr/>
              </a:pPr>
              <a:t>‹#›</a:t>
            </a:fld>
            <a:endParaRPr lang="en-US" sz="1200">
              <a:solidFill>
                <a:srgbClr val="FFFFFF">
                  <a:lumMod val="65000"/>
                </a:srgb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B1CFC67-985A-2E46-99D8-591BE1D7AF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402871" y="8576731"/>
            <a:ext cx="950976" cy="332190"/>
          </a:xfrm>
          <a:prstGeom prst="rect">
            <a:avLst/>
          </a:prstGeom>
        </p:spPr>
      </p:pic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5F83A97D-1CC9-2B43-8D0C-E534E6576B32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8448675" y="457200"/>
            <a:ext cx="6877050" cy="7653130"/>
          </a:xfrm>
        </p:spPr>
        <p:txBody>
          <a:bodyPr anchor="ctr"/>
          <a:lstStyle>
            <a:lvl1pPr marL="0" indent="0" algn="ctr">
              <a:buClr>
                <a:schemeClr val="bg1">
                  <a:lumMod val="85000"/>
                </a:schemeClr>
              </a:buClr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7315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op_BlkBasis/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ableware, dishware&#10;&#10;Description automatically generated">
            <a:extLst>
              <a:ext uri="{FF2B5EF4-FFF2-40B4-BE49-F238E27FC236}">
                <a16:creationId xmlns:a16="http://schemas.microsoft.com/office/drawing/2014/main" id="{1500221B-4E0E-2F4A-8B35-0326E784F9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101"/>
            <a:ext cx="16257588" cy="91821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6BF303F-E8F2-324A-AB22-5F147FABBDE1}"/>
              </a:ext>
            </a:extLst>
          </p:cNvPr>
          <p:cNvSpPr/>
          <p:nvPr userDrawn="1"/>
        </p:nvSpPr>
        <p:spPr>
          <a:xfrm rot="16200000">
            <a:off x="3550510" y="-3563079"/>
            <a:ext cx="9143999" cy="16270157"/>
          </a:xfrm>
          <a:prstGeom prst="rect">
            <a:avLst/>
          </a:prstGeom>
          <a:gradFill>
            <a:gsLst>
              <a:gs pos="100000">
                <a:schemeClr val="tx1">
                  <a:alpha val="32000"/>
                </a:schemeClr>
              </a:gs>
              <a:gs pos="0">
                <a:schemeClr val="bg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22C1D7D4-0A9B-F340-820D-6F0A30B5B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757" y="764949"/>
            <a:ext cx="14581413" cy="11128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5837ECF-0B27-DB4E-8598-A08B7677F1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2759" y="489857"/>
            <a:ext cx="7200898" cy="4142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1625529" rtl="0" fontAlgn="base"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kern="1200" spc="300" dirty="0" smtClean="0">
                <a:solidFill>
                  <a:schemeClr val="tx2"/>
                </a:solidFill>
                <a:latin typeface="+mj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9E2C5798-FC08-C24B-83AC-2BE0DE220AEB}"/>
              </a:ext>
            </a:extLst>
          </p:cNvPr>
          <p:cNvSpPr txBox="1">
            <a:spLocks/>
          </p:cNvSpPr>
          <p:nvPr userDrawn="1"/>
        </p:nvSpPr>
        <p:spPr>
          <a:xfrm>
            <a:off x="852897" y="8550276"/>
            <a:ext cx="65572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65000"/>
                  </a:schemeClr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9pPr>
          </a:lstStyle>
          <a:p>
            <a:pPr>
              <a:defRPr/>
            </a:pPr>
            <a:fld id="{0976DD22-A212-4BD3-B017-5AF9B7AC8E6D}" type="slidenum">
              <a:rPr lang="en-US" sz="1200" smtClean="0">
                <a:solidFill>
                  <a:srgbClr val="FFFFFF">
                    <a:lumMod val="65000"/>
                  </a:srgbClr>
                </a:solidFill>
                <a:latin typeface="Franklin Gothic Book" panose="020B0503020102020204" pitchFamily="34" charset="0"/>
              </a:rPr>
              <a:pPr>
                <a:defRPr/>
              </a:pPr>
              <a:t>‹#›</a:t>
            </a:fld>
            <a:endParaRPr lang="en-US" sz="1200">
              <a:solidFill>
                <a:srgbClr val="FFFFFF">
                  <a:lumMod val="65000"/>
                </a:srgbClr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6716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Base/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03AFFA4-9EB8-3D44-8C6A-D52E9B6303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6264538" cy="9144000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A2D5614B-A2D9-D44B-8AE3-46A9FFEC0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758" y="764949"/>
            <a:ext cx="14559642" cy="11128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5B095569-96EB-2643-8F17-79022FDE6D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2759" y="489857"/>
            <a:ext cx="7200898" cy="4142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1625529" rtl="0" fontAlgn="base"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kern="1200" spc="300" dirty="0" smtClean="0">
                <a:solidFill>
                  <a:schemeClr val="tx2"/>
                </a:solidFill>
                <a:latin typeface="+mj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9C47BAC6-522A-C247-8F3D-76F78B10C9BD}"/>
              </a:ext>
            </a:extLst>
          </p:cNvPr>
          <p:cNvSpPr txBox="1">
            <a:spLocks/>
          </p:cNvSpPr>
          <p:nvPr userDrawn="1"/>
        </p:nvSpPr>
        <p:spPr>
          <a:xfrm>
            <a:off x="852897" y="8550276"/>
            <a:ext cx="65572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65000"/>
                  </a:schemeClr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9pPr>
          </a:lstStyle>
          <a:p>
            <a:pPr>
              <a:defRPr/>
            </a:pPr>
            <a:fld id="{0976DD22-A212-4BD3-B017-5AF9B7AC8E6D}" type="slidenum">
              <a:rPr lang="en-US" sz="1200" smtClean="0">
                <a:solidFill>
                  <a:srgbClr val="FFFFFF">
                    <a:lumMod val="65000"/>
                  </a:srgbClr>
                </a:solidFill>
                <a:latin typeface="Franklin Gothic Book" panose="020B0503020102020204" pitchFamily="34" charset="0"/>
              </a:rPr>
              <a:pPr>
                <a:defRPr/>
              </a:pPr>
              <a:t>‹#›</a:t>
            </a:fld>
            <a:endParaRPr lang="en-US" sz="1200">
              <a:solidFill>
                <a:srgbClr val="FFFFFF">
                  <a:lumMod val="65000"/>
                </a:srgbClr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7056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EF5B39-699D-2243-8661-89EA445658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 flipV="1">
            <a:off x="0" y="0"/>
            <a:ext cx="16257588" cy="9144000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3FF033D-25E6-EA42-B03B-56D7FE5DC336}"/>
              </a:ext>
            </a:extLst>
          </p:cNvPr>
          <p:cNvSpPr txBox="1">
            <a:spLocks/>
          </p:cNvSpPr>
          <p:nvPr userDrawn="1"/>
        </p:nvSpPr>
        <p:spPr>
          <a:xfrm>
            <a:off x="852898" y="8550278"/>
            <a:ext cx="65572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65000"/>
                  </a:schemeClr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9pPr>
          </a:lstStyle>
          <a:p>
            <a:pPr marL="0" marR="0" lvl="0" indent="0" algn="l" defTabSz="12191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76DD22-A212-4BD3-B017-5AF9B7AC8E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Franklin Gothic Book" panose="020B0503020102020204" pitchFamily="34" charset="0"/>
                <a:ea typeface="Heiti SC Light" pitchFamily="-84" charset="-122"/>
                <a:cs typeface="+mn-cs"/>
                <a:sym typeface="Gill Sans" pitchFamily="-84" charset="0"/>
              </a:rPr>
              <a:pPr marL="0" marR="0" lvl="0" indent="0" algn="l" defTabSz="121913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Franklin Gothic Book" panose="020B0503020102020204" pitchFamily="34" charset="0"/>
              <a:ea typeface="Heiti SC Light" pitchFamily="-84" charset="-122"/>
              <a:cs typeface="+mn-cs"/>
              <a:sym typeface="Gill Sans" pitchFamily="-84" charset="0"/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973134F0-A36E-204C-882E-A24EF0044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0766" y="2487422"/>
            <a:ext cx="14316821" cy="26800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F78A518-6B73-BE40-A34E-8084CBC336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40766" y="1744499"/>
            <a:ext cx="7158409" cy="4142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1625366" rtl="0" fontAlgn="base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kern="1200" spc="300" dirty="0" smtClean="0">
                <a:solidFill>
                  <a:schemeClr val="tx2"/>
                </a:solidFill>
                <a:latin typeface="+mj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itle 9">
            <a:extLst>
              <a:ext uri="{FF2B5EF4-FFF2-40B4-BE49-F238E27FC236}">
                <a16:creationId xmlns:a16="http://schemas.microsoft.com/office/drawing/2014/main" id="{9E4AB72D-78E8-C34F-B32B-EE2475FC99CF}"/>
              </a:ext>
            </a:extLst>
          </p:cNvPr>
          <p:cNvSpPr txBox="1">
            <a:spLocks/>
          </p:cNvSpPr>
          <p:nvPr userDrawn="1"/>
        </p:nvSpPr>
        <p:spPr>
          <a:xfrm>
            <a:off x="-1" y="3021418"/>
            <a:ext cx="3620279" cy="152400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algn="ctr" defTabSz="1625529" rtl="0" eaLnBrk="1" fontAlgn="base" latinLnBrk="0" hangingPunct="1">
              <a:lnSpc>
                <a:spcPts val="5300"/>
              </a:lnSpc>
              <a:spcBef>
                <a:spcPct val="0"/>
              </a:spcBef>
              <a:spcAft>
                <a:spcPct val="0"/>
              </a:spcAft>
              <a:buNone/>
              <a:defRPr lang="en-US" sz="5400" b="0" i="0" kern="1200" cap="all" spc="0" baseline="0" dirty="0">
                <a:solidFill>
                  <a:schemeClr val="tx1"/>
                </a:solidFill>
                <a:latin typeface="+mj-lt"/>
                <a:ea typeface="ＭＳ Ｐゴシック" charset="0"/>
                <a:cs typeface="Arial Black" panose="020B0604020202020204" pitchFamily="34" charset="0"/>
                <a:sym typeface="Gill Sans" charset="0"/>
              </a:defRPr>
            </a:lvl1pPr>
          </a:lstStyle>
          <a:p>
            <a:r>
              <a:rPr lang="en-US" sz="28700" b="1" dirty="0">
                <a:solidFill>
                  <a:srgbClr val="DCDDDE">
                    <a:alpha val="17092"/>
                  </a:srgbClr>
                </a:solidFill>
                <a:latin typeface="Times New Roman" panose="02020603050405020304" pitchFamily="18" charset="0"/>
                <a:ea typeface="Source Sans Pro" panose="020B0503030403020204" pitchFamily="34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5955D49-06F6-0A4D-8AD2-A0C0B102CA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40766" y="5167978"/>
            <a:ext cx="14316821" cy="1466739"/>
          </a:xfrm>
        </p:spPr>
        <p:txBody>
          <a:bodyPr anchor="t">
            <a:normAutofit/>
          </a:bodyPr>
          <a:lstStyle>
            <a:lvl1pPr marL="45720" indent="0" algn="l" defTabSz="1625489" rtl="0" eaLnBrk="1" fontAlgn="base" latinLnBrk="0" hangingPunct="1">
              <a:lnSpc>
                <a:spcPts val="53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0" i="1" kern="1200" cap="none" spc="0" baseline="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ＭＳ Ｐゴシック" charset="0"/>
                <a:cs typeface="Arial Black" panose="020B0604020202020204" pitchFamily="34" charset="0"/>
                <a:sym typeface="Gill Sans" charset="0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233117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/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544ADAE-7C7E-5C45-B191-A18934147B4C}"/>
              </a:ext>
            </a:extLst>
          </p:cNvPr>
          <p:cNvCxnSpPr>
            <a:cxnSpLocks/>
          </p:cNvCxnSpPr>
          <p:nvPr/>
        </p:nvCxnSpPr>
        <p:spPr>
          <a:xfrm flipH="1">
            <a:off x="10264883" y="4778877"/>
            <a:ext cx="548298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17C5A71-B126-1642-A6B2-5F1E17C5B191}"/>
              </a:ext>
            </a:extLst>
          </p:cNvPr>
          <p:cNvCxnSpPr>
            <a:cxnSpLocks/>
          </p:cNvCxnSpPr>
          <p:nvPr/>
        </p:nvCxnSpPr>
        <p:spPr>
          <a:xfrm flipH="1">
            <a:off x="5481320" y="4772250"/>
            <a:ext cx="548298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B51E6626-933A-9347-9415-2153822E38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11699" y="4134885"/>
            <a:ext cx="3703977" cy="19175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219170" rtl="0" eaLnBrk="1" latinLnBrk="0" hangingPunct="1">
              <a:lnSpc>
                <a:spcPts val="3067"/>
              </a:lnSpc>
              <a:buNone/>
              <a:defRPr lang="en-US" sz="2000" b="0" kern="1200" spc="60" baseline="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ctr" defTabSz="1219170" rtl="0" eaLnBrk="1" latinLnBrk="0" hangingPunct="1">
              <a:lnSpc>
                <a:spcPts val="3067"/>
              </a:lnSpc>
              <a:buNone/>
              <a:defRPr lang="en-US" sz="2133" b="1" kern="1200" spc="4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ctr" defTabSz="1219170" rtl="0" eaLnBrk="1" latinLnBrk="0" hangingPunct="1">
              <a:lnSpc>
                <a:spcPts val="3067"/>
              </a:lnSpc>
              <a:buNone/>
              <a:defRPr lang="en-US" sz="2133" b="1" kern="1200" spc="4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ctr" defTabSz="1219170" rtl="0" eaLnBrk="1" latinLnBrk="0" hangingPunct="1">
              <a:lnSpc>
                <a:spcPts val="3067"/>
              </a:lnSpc>
              <a:buNone/>
              <a:defRPr lang="en-US" sz="2133" b="1" kern="1200" spc="4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ctr" defTabSz="1219170" rtl="0" eaLnBrk="1" latinLnBrk="0" hangingPunct="1">
              <a:lnSpc>
                <a:spcPts val="3067"/>
              </a:lnSpc>
              <a:buNone/>
              <a:defRPr lang="en-US" sz="2133" b="1" kern="1200" spc="4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FD602F41-B965-EA40-AF72-2506020307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5262" y="4134885"/>
            <a:ext cx="3703977" cy="19175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219170" rtl="0" eaLnBrk="1" latinLnBrk="0" hangingPunct="1">
              <a:lnSpc>
                <a:spcPts val="3067"/>
              </a:lnSpc>
              <a:buNone/>
              <a:defRPr lang="en-US" sz="2000" b="0" kern="1200" spc="60" baseline="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ctr" defTabSz="1219170" rtl="0" eaLnBrk="1" latinLnBrk="0" hangingPunct="1">
              <a:lnSpc>
                <a:spcPts val="3067"/>
              </a:lnSpc>
              <a:buNone/>
              <a:defRPr lang="en-US" sz="2133" b="1" kern="1200" spc="4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ctr" defTabSz="1219170" rtl="0" eaLnBrk="1" latinLnBrk="0" hangingPunct="1">
              <a:lnSpc>
                <a:spcPts val="3067"/>
              </a:lnSpc>
              <a:buNone/>
              <a:defRPr lang="en-US" sz="2133" b="1" kern="1200" spc="4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ctr" defTabSz="1219170" rtl="0" eaLnBrk="1" latinLnBrk="0" hangingPunct="1">
              <a:lnSpc>
                <a:spcPts val="3067"/>
              </a:lnSpc>
              <a:buNone/>
              <a:defRPr lang="en-US" sz="2133" b="1" kern="1200" spc="4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ctr" defTabSz="1219170" rtl="0" eaLnBrk="1" latinLnBrk="0" hangingPunct="1">
              <a:lnSpc>
                <a:spcPts val="3067"/>
              </a:lnSpc>
              <a:buNone/>
              <a:defRPr lang="en-US" sz="2133" b="1" kern="1200" spc="4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BF6187BE-1C4F-4D4A-BCF5-7755D88C47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59886" y="4134885"/>
            <a:ext cx="3703977" cy="19175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219170" rtl="0" eaLnBrk="1" latinLnBrk="0" hangingPunct="1">
              <a:lnSpc>
                <a:spcPts val="3067"/>
              </a:lnSpc>
              <a:buNone/>
              <a:defRPr lang="en-US" sz="2000" b="0" kern="1200" spc="60" baseline="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ctr" defTabSz="1219170" rtl="0" eaLnBrk="1" latinLnBrk="0" hangingPunct="1">
              <a:lnSpc>
                <a:spcPts val="3067"/>
              </a:lnSpc>
              <a:buNone/>
              <a:defRPr lang="en-US" sz="2133" b="1" kern="1200" spc="4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ctr" defTabSz="1219170" rtl="0" eaLnBrk="1" latinLnBrk="0" hangingPunct="1">
              <a:lnSpc>
                <a:spcPts val="3067"/>
              </a:lnSpc>
              <a:buNone/>
              <a:defRPr lang="en-US" sz="2133" b="1" kern="1200" spc="4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ctr" defTabSz="1219170" rtl="0" eaLnBrk="1" latinLnBrk="0" hangingPunct="1">
              <a:lnSpc>
                <a:spcPts val="3067"/>
              </a:lnSpc>
              <a:buNone/>
              <a:defRPr lang="en-US" sz="2133" b="1" kern="1200" spc="4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ctr" defTabSz="1219170" rtl="0" eaLnBrk="1" latinLnBrk="0" hangingPunct="1">
              <a:lnSpc>
                <a:spcPts val="3067"/>
              </a:lnSpc>
              <a:buNone/>
              <a:defRPr lang="en-US" sz="2133" b="1" kern="1200" spc="4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C2B6ADD3-F422-4B4A-92CB-1D7D735BB118}"/>
              </a:ext>
            </a:extLst>
          </p:cNvPr>
          <p:cNvSpPr txBox="1">
            <a:spLocks/>
          </p:cNvSpPr>
          <p:nvPr userDrawn="1"/>
        </p:nvSpPr>
        <p:spPr>
          <a:xfrm>
            <a:off x="852897" y="8550276"/>
            <a:ext cx="65572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65000"/>
                  </a:schemeClr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9pPr>
          </a:lstStyle>
          <a:p>
            <a:pPr>
              <a:defRPr/>
            </a:pPr>
            <a:fld id="{0976DD22-A212-4BD3-B017-5AF9B7AC8E6D}" type="slidenum">
              <a:rPr lang="en-US" sz="1200" smtClean="0">
                <a:solidFill>
                  <a:srgbClr val="FFFFFF">
                    <a:lumMod val="65000"/>
                  </a:srgbClr>
                </a:solidFill>
                <a:latin typeface="Franklin Gothic Book" panose="020B0503020102020204" pitchFamily="34" charset="0"/>
              </a:rPr>
              <a:pPr>
                <a:defRPr/>
              </a:pPr>
              <a:t>‹#›</a:t>
            </a:fld>
            <a:endParaRPr lang="en-US" sz="1200">
              <a:solidFill>
                <a:srgbClr val="FFFFFF">
                  <a:lumMod val="65000"/>
                </a:srgb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A579984-EFCD-7C4E-88D1-A2955A3388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02229" y="3458183"/>
            <a:ext cx="3722914" cy="565266"/>
          </a:xfrm>
        </p:spPr>
        <p:txBody>
          <a:bodyPr anchor="b">
            <a:noAutofit/>
          </a:bodyPr>
          <a:lstStyle>
            <a:lvl1pPr marL="0" indent="0" algn="ctr" defTabSz="16253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kern="1200" spc="307" dirty="0" smtClean="0">
                <a:solidFill>
                  <a:schemeClr val="accent2"/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1pPr>
            <a:lvl2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2pPr>
            <a:lvl3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3pPr>
            <a:lvl4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4pPr>
            <a:lvl5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8C471AD6-ED69-5F44-B791-7E3386EEE8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95262" y="3458183"/>
            <a:ext cx="3722914" cy="565266"/>
          </a:xfrm>
        </p:spPr>
        <p:txBody>
          <a:bodyPr anchor="b">
            <a:noAutofit/>
          </a:bodyPr>
          <a:lstStyle>
            <a:lvl1pPr marL="0" indent="0" algn="ctr" defTabSz="16253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kern="1200" spc="307" dirty="0" smtClean="0">
                <a:solidFill>
                  <a:schemeClr val="accent2"/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1pPr>
            <a:lvl2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2pPr>
            <a:lvl3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3pPr>
            <a:lvl4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4pPr>
            <a:lvl5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1F990FF-269A-F546-8CA5-83A7AA2BCB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059886" y="3458183"/>
            <a:ext cx="3722914" cy="565266"/>
          </a:xfrm>
        </p:spPr>
        <p:txBody>
          <a:bodyPr anchor="b">
            <a:noAutofit/>
          </a:bodyPr>
          <a:lstStyle>
            <a:lvl1pPr marL="0" indent="0" algn="ctr" defTabSz="16253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kern="1200" spc="307" dirty="0" smtClean="0">
                <a:solidFill>
                  <a:schemeClr val="accent2"/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1pPr>
            <a:lvl2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2pPr>
            <a:lvl3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3pPr>
            <a:lvl4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4pPr>
            <a:lvl5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A4953398-BEDF-AF49-92D8-02E73E429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759" y="491842"/>
            <a:ext cx="14581412" cy="7679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4C092A0F-67F6-5B4D-8DF0-853142B3D1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23016" y="1276425"/>
            <a:ext cx="7200898" cy="4142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 defTabSz="1625366" rtl="0" fontAlgn="base"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kern="1200" spc="300" dirty="0" smtClean="0">
                <a:solidFill>
                  <a:schemeClr val="tx2"/>
                </a:solidFill>
                <a:latin typeface="+mj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79800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/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dark, lit&#10;&#10;Description automatically generated">
            <a:extLst>
              <a:ext uri="{FF2B5EF4-FFF2-40B4-BE49-F238E27FC236}">
                <a16:creationId xmlns:a16="http://schemas.microsoft.com/office/drawing/2014/main" id="{60C8B50A-1B19-7649-A699-68FAB1535F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" y="0"/>
            <a:ext cx="16257401" cy="9144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D2F6C5D-DF89-5E4E-A7B2-3F880CA61AF9}"/>
              </a:ext>
            </a:extLst>
          </p:cNvPr>
          <p:cNvSpPr/>
          <p:nvPr userDrawn="1"/>
        </p:nvSpPr>
        <p:spPr>
          <a:xfrm>
            <a:off x="8096250" y="0"/>
            <a:ext cx="8161338" cy="9144000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176B833-B9D8-8447-BE42-FB2FC91A78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06074" y="2374002"/>
            <a:ext cx="5951451" cy="565266"/>
          </a:xfrm>
        </p:spPr>
        <p:txBody>
          <a:bodyPr anchor="ctr">
            <a:normAutofit/>
          </a:bodyPr>
          <a:lstStyle>
            <a:lvl1pPr marL="0" indent="0" algn="l" defTabSz="16253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1pPr>
            <a:lvl2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2pPr>
            <a:lvl3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3pPr>
            <a:lvl4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4pPr>
            <a:lvl5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57EB87CD-95B2-8A49-84A7-4365E20136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06074" y="3487982"/>
            <a:ext cx="5951451" cy="565266"/>
          </a:xfrm>
        </p:spPr>
        <p:txBody>
          <a:bodyPr anchor="ctr">
            <a:normAutofit/>
          </a:bodyPr>
          <a:lstStyle>
            <a:lvl1pPr marL="0" indent="0" algn="l" defTabSz="16253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1pPr>
            <a:lvl2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2pPr>
            <a:lvl3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3pPr>
            <a:lvl4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4pPr>
            <a:lvl5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0AD7965C-EAAD-6341-845E-30AE478134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6074" y="4601962"/>
            <a:ext cx="5951451" cy="565266"/>
          </a:xfrm>
        </p:spPr>
        <p:txBody>
          <a:bodyPr anchor="ctr">
            <a:normAutofit/>
          </a:bodyPr>
          <a:lstStyle>
            <a:lvl1pPr marL="0" indent="0" algn="l" defTabSz="16253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1pPr>
            <a:lvl2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2pPr>
            <a:lvl3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3pPr>
            <a:lvl4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4pPr>
            <a:lvl5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FE65CB27-D7F1-6E44-BFF8-6C2DFA8B5A3A}"/>
              </a:ext>
            </a:extLst>
          </p:cNvPr>
          <p:cNvSpPr txBox="1">
            <a:spLocks/>
          </p:cNvSpPr>
          <p:nvPr userDrawn="1"/>
        </p:nvSpPr>
        <p:spPr>
          <a:xfrm>
            <a:off x="852898" y="8550278"/>
            <a:ext cx="65572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65000"/>
                  </a:schemeClr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9pPr>
          </a:lstStyle>
          <a:p>
            <a:pPr marL="0" marR="0" lvl="0" indent="0" algn="l" defTabSz="12191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76DD22-A212-4BD3-B017-5AF9B7AC8E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Franklin Gothic Book" panose="020B0503020102020204" pitchFamily="34" charset="0"/>
                <a:ea typeface="Heiti SC Light" pitchFamily="-84" charset="-122"/>
                <a:cs typeface="+mn-cs"/>
                <a:sym typeface="Gill Sans" pitchFamily="-84" charset="0"/>
              </a:rPr>
              <a:pPr marL="0" marR="0" lvl="0" indent="0" algn="l" defTabSz="121913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Franklin Gothic Book" panose="020B0503020102020204" pitchFamily="34" charset="0"/>
              <a:ea typeface="Heiti SC Light" pitchFamily="-84" charset="-122"/>
              <a:cs typeface="+mn-cs"/>
              <a:sym typeface="Gill Sans" pitchFamily="-84" charset="0"/>
            </a:endParaRPr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8EDCF39F-7746-3345-ADC1-C154C36C5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7647" y="4143475"/>
            <a:ext cx="5406675" cy="7465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1EB8B72-78C1-5940-9006-8602C4BCD2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67646" y="3806038"/>
            <a:ext cx="5466847" cy="4142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1625366" rtl="0" fontAlgn="base"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kern="1200" spc="300" dirty="0" smtClean="0">
                <a:solidFill>
                  <a:schemeClr val="tx2"/>
                </a:solidFill>
                <a:latin typeface="+mj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55056E6-8762-5047-9A3F-7385085497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06074" y="5715942"/>
            <a:ext cx="5951451" cy="565266"/>
          </a:xfrm>
        </p:spPr>
        <p:txBody>
          <a:bodyPr anchor="ctr">
            <a:normAutofit/>
          </a:bodyPr>
          <a:lstStyle>
            <a:lvl1pPr marL="0" indent="0" algn="l" defTabSz="16253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1pPr>
            <a:lvl2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2pPr>
            <a:lvl3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3pPr>
            <a:lvl4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4pPr>
            <a:lvl5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3A0F44B-F7A1-9944-AA48-46653344FB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06074" y="6829923"/>
            <a:ext cx="5951451" cy="565266"/>
          </a:xfrm>
        </p:spPr>
        <p:txBody>
          <a:bodyPr anchor="ctr">
            <a:normAutofit/>
          </a:bodyPr>
          <a:lstStyle>
            <a:lvl1pPr marL="0" indent="0" algn="l" defTabSz="16253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1pPr>
            <a:lvl2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2pPr>
            <a:lvl3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3pPr>
            <a:lvl4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4pPr>
            <a:lvl5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300335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eople/2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person, crowd&#10;&#10;Description automatically generated">
            <a:extLst>
              <a:ext uri="{FF2B5EF4-FFF2-40B4-BE49-F238E27FC236}">
                <a16:creationId xmlns:a16="http://schemas.microsoft.com/office/drawing/2014/main" id="{2B124164-D0A1-364B-81E3-F9FCB529C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49A514B-6473-8C49-A834-7EDCCA18029A}"/>
              </a:ext>
            </a:extLst>
          </p:cNvPr>
          <p:cNvSpPr/>
          <p:nvPr userDrawn="1"/>
        </p:nvSpPr>
        <p:spPr>
          <a:xfrm rot="10800000">
            <a:off x="-3" y="0"/>
            <a:ext cx="14042573" cy="9144002"/>
          </a:xfrm>
          <a:prstGeom prst="rect">
            <a:avLst/>
          </a:prstGeom>
          <a:gradFill>
            <a:gsLst>
              <a:gs pos="89000">
                <a:schemeClr val="bg2">
                  <a:alpha val="0"/>
                </a:schemeClr>
              </a:gs>
              <a:gs pos="3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77065E7F-485A-BB45-A1D7-6ABA5E08F5F6}"/>
              </a:ext>
            </a:extLst>
          </p:cNvPr>
          <p:cNvSpPr/>
          <p:nvPr userDrawn="1"/>
        </p:nvSpPr>
        <p:spPr>
          <a:xfrm flipH="1">
            <a:off x="0" y="7440708"/>
            <a:ext cx="16257588" cy="1703295"/>
          </a:xfrm>
          <a:prstGeom prst="rtTriangle">
            <a:avLst/>
          </a:prstGeom>
          <a:solidFill>
            <a:schemeClr val="bg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65162A86-9B56-4C4E-87C7-54526284AD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3412" y="3441428"/>
            <a:ext cx="6837452" cy="1435375"/>
          </a:xfrm>
        </p:spPr>
        <p:txBody>
          <a:bodyPr anchor="b">
            <a:noAutofit/>
          </a:bodyPr>
          <a:lstStyle>
            <a:lvl1pPr marL="0" indent="0" algn="l" defTabSz="1625326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lang="en-US" sz="7199" kern="120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534230" indent="0">
              <a:buNone/>
              <a:defRPr/>
            </a:lvl2pPr>
          </a:lstStyle>
          <a:p>
            <a:pPr lvl="0"/>
            <a:r>
              <a:rPr lang="en-US" dirty="0"/>
              <a:t>Click to edit 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6BF3ED2-9654-984E-A8A8-5CA0A80013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86063" y="4614593"/>
            <a:ext cx="6838053" cy="1607101"/>
          </a:xfrm>
        </p:spPr>
        <p:txBody>
          <a:bodyPr anchor="t">
            <a:normAutofit/>
          </a:bodyPr>
          <a:lstStyle>
            <a:lvl1pPr marL="0" indent="0" algn="l" defTabSz="12182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lang="en-US" sz="4200" b="0" i="0" kern="1200" cap="none" spc="100" baseline="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ＭＳ Ｐゴシック"/>
                <a:cs typeface="Arial Black" panose="020B0604020202020204" pitchFamily="34" charset="0"/>
                <a:sym typeface="Gill Sans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D23D8168-1E19-0449-BC78-42A48321C6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0393" y="3338906"/>
            <a:ext cx="6820473" cy="566069"/>
          </a:xfrm>
        </p:spPr>
        <p:txBody>
          <a:bodyPr anchor="ctr"/>
          <a:lstStyle>
            <a:lvl1pPr marL="60952" indent="0" algn="l" defTabSz="1625326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bg2"/>
              </a:buClr>
              <a:buFont typeface="Arial" panose="020B0604020202020204" pitchFamily="34" charset="0"/>
              <a:buNone/>
              <a:defRPr lang="en-US" sz="1867" kern="1200" spc="307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50175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eople/3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typing on a keyboard&#10;&#10;Description automatically generated with medium confidence">
            <a:extLst>
              <a:ext uri="{FF2B5EF4-FFF2-40B4-BE49-F238E27FC236}">
                <a16:creationId xmlns:a16="http://schemas.microsoft.com/office/drawing/2014/main" id="{99DF3C58-4BC3-A54A-8B77-4D488D42F9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" y="0"/>
            <a:ext cx="16257401" cy="9144000"/>
          </a:xfrm>
          <a:prstGeom prst="rect">
            <a:avLst/>
          </a:prstGeom>
        </p:spPr>
      </p:pic>
      <p:sp>
        <p:nvSpPr>
          <p:cNvPr id="4" name="Right Triangle 3">
            <a:extLst>
              <a:ext uri="{FF2B5EF4-FFF2-40B4-BE49-F238E27FC236}">
                <a16:creationId xmlns:a16="http://schemas.microsoft.com/office/drawing/2014/main" id="{77065E7F-485A-BB45-A1D7-6ABA5E08F5F6}"/>
              </a:ext>
            </a:extLst>
          </p:cNvPr>
          <p:cNvSpPr/>
          <p:nvPr userDrawn="1"/>
        </p:nvSpPr>
        <p:spPr>
          <a:xfrm flipH="1">
            <a:off x="0" y="7440708"/>
            <a:ext cx="16257588" cy="1703295"/>
          </a:xfrm>
          <a:prstGeom prst="rtTriangle">
            <a:avLst/>
          </a:prstGeom>
          <a:solidFill>
            <a:schemeClr val="bg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65162A86-9B56-4C4E-87C7-54526284AD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3412" y="3441428"/>
            <a:ext cx="6837452" cy="1435375"/>
          </a:xfrm>
        </p:spPr>
        <p:txBody>
          <a:bodyPr anchor="b">
            <a:noAutofit/>
          </a:bodyPr>
          <a:lstStyle>
            <a:lvl1pPr marL="0" indent="0" algn="l" defTabSz="1625326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lang="en-US" sz="7199" kern="120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534230" indent="0">
              <a:buNone/>
              <a:defRPr/>
            </a:lvl2pPr>
          </a:lstStyle>
          <a:p>
            <a:pPr lvl="0"/>
            <a:r>
              <a:rPr lang="en-US" dirty="0"/>
              <a:t>Click to edit 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6BF3ED2-9654-984E-A8A8-5CA0A80013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86063" y="4614593"/>
            <a:ext cx="6838053" cy="1607101"/>
          </a:xfrm>
        </p:spPr>
        <p:txBody>
          <a:bodyPr anchor="t">
            <a:normAutofit/>
          </a:bodyPr>
          <a:lstStyle>
            <a:lvl1pPr marL="0" indent="0" algn="l" defTabSz="12182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lang="en-US" sz="4200" b="0" i="0" kern="1200" cap="none" spc="100" baseline="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ＭＳ Ｐゴシック"/>
                <a:cs typeface="Arial Black" panose="020B0604020202020204" pitchFamily="34" charset="0"/>
                <a:sym typeface="Gill Sans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D23D8168-1E19-0449-BC78-42A48321C6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0393" y="3338906"/>
            <a:ext cx="6820473" cy="566069"/>
          </a:xfrm>
        </p:spPr>
        <p:txBody>
          <a:bodyPr anchor="ctr"/>
          <a:lstStyle>
            <a:lvl1pPr marL="60952" indent="0" algn="l" defTabSz="1625326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bg2"/>
              </a:buClr>
              <a:buFont typeface="Arial" panose="020B0604020202020204" pitchFamily="34" charset="0"/>
              <a:buNone/>
              <a:defRPr lang="en-US" sz="1867" kern="1200" spc="307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92103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eople4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women sitting at a table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CD93EFCD-E1B0-D745-B187-C40E322C42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" y="0"/>
            <a:ext cx="16257401" cy="9144000"/>
          </a:xfrm>
          <a:prstGeom prst="rect">
            <a:avLst/>
          </a:prstGeom>
        </p:spPr>
      </p:pic>
      <p:sp>
        <p:nvSpPr>
          <p:cNvPr id="4" name="Right Triangle 3">
            <a:extLst>
              <a:ext uri="{FF2B5EF4-FFF2-40B4-BE49-F238E27FC236}">
                <a16:creationId xmlns:a16="http://schemas.microsoft.com/office/drawing/2014/main" id="{77065E7F-485A-BB45-A1D7-6ABA5E08F5F6}"/>
              </a:ext>
            </a:extLst>
          </p:cNvPr>
          <p:cNvSpPr/>
          <p:nvPr userDrawn="1"/>
        </p:nvSpPr>
        <p:spPr>
          <a:xfrm flipH="1">
            <a:off x="0" y="7440708"/>
            <a:ext cx="16257588" cy="1703295"/>
          </a:xfrm>
          <a:prstGeom prst="rtTriangle">
            <a:avLst/>
          </a:prstGeom>
          <a:solidFill>
            <a:schemeClr val="bg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65162A86-9B56-4C4E-87C7-54526284AD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3412" y="3441428"/>
            <a:ext cx="6837452" cy="1435375"/>
          </a:xfrm>
        </p:spPr>
        <p:txBody>
          <a:bodyPr anchor="b">
            <a:noAutofit/>
          </a:bodyPr>
          <a:lstStyle>
            <a:lvl1pPr marL="0" indent="0" algn="l" defTabSz="1625326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lang="en-US" sz="7199" kern="120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534230" indent="0">
              <a:buNone/>
              <a:defRPr/>
            </a:lvl2pPr>
          </a:lstStyle>
          <a:p>
            <a:pPr lvl="0"/>
            <a:r>
              <a:rPr lang="en-US" dirty="0"/>
              <a:t>Click to edit 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6BF3ED2-9654-984E-A8A8-5CA0A80013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86063" y="4614593"/>
            <a:ext cx="6838053" cy="1607101"/>
          </a:xfrm>
        </p:spPr>
        <p:txBody>
          <a:bodyPr anchor="t">
            <a:normAutofit/>
          </a:bodyPr>
          <a:lstStyle>
            <a:lvl1pPr marL="0" indent="0" algn="l" defTabSz="12182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lang="en-US" sz="4200" b="0" i="0" kern="1200" cap="none" spc="100" baseline="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ＭＳ Ｐゴシック"/>
                <a:cs typeface="Arial Black" panose="020B0604020202020204" pitchFamily="34" charset="0"/>
                <a:sym typeface="Gill Sans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D23D8168-1E19-0449-BC78-42A48321C6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0393" y="3338906"/>
            <a:ext cx="6820473" cy="566069"/>
          </a:xfrm>
        </p:spPr>
        <p:txBody>
          <a:bodyPr anchor="ctr"/>
          <a:lstStyle>
            <a:lvl1pPr marL="60952" indent="0" algn="l" defTabSz="1625326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bg2"/>
              </a:buClr>
              <a:buFont typeface="Arial" panose="020B0604020202020204" pitchFamily="34" charset="0"/>
              <a:buNone/>
              <a:defRPr lang="en-US" sz="1867" kern="1200" spc="307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42121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ep/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B58D235D-DB2D-9248-896A-B7B62CE95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" y="0"/>
            <a:ext cx="16257401" cy="9144000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3FF033D-25E6-EA42-B03B-56D7FE5DC336}"/>
              </a:ext>
            </a:extLst>
          </p:cNvPr>
          <p:cNvSpPr txBox="1">
            <a:spLocks/>
          </p:cNvSpPr>
          <p:nvPr userDrawn="1"/>
        </p:nvSpPr>
        <p:spPr>
          <a:xfrm>
            <a:off x="852898" y="8550278"/>
            <a:ext cx="65572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65000"/>
                  </a:schemeClr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9pPr>
          </a:lstStyle>
          <a:p>
            <a:pPr marL="0" marR="0" lvl="0" indent="0" algn="l" defTabSz="12191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76DD22-A212-4BD3-B017-5AF9B7AC8E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Franklin Gothic Book" panose="020B0503020102020204" pitchFamily="34" charset="0"/>
                <a:ea typeface="Heiti SC Light" pitchFamily="-84" charset="-122"/>
                <a:cs typeface="+mn-cs"/>
                <a:sym typeface="Gill Sans" pitchFamily="-84" charset="0"/>
              </a:rPr>
              <a:pPr marL="0" marR="0" lvl="0" indent="0" algn="l" defTabSz="121913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Franklin Gothic Book" panose="020B0503020102020204" pitchFamily="34" charset="0"/>
              <a:ea typeface="Heiti SC Light" pitchFamily="-84" charset="-122"/>
              <a:cs typeface="+mn-cs"/>
              <a:sym typeface="Gill Sans" pitchFamily="-84" charset="0"/>
            </a:endParaRPr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DDAE2424-2530-DA4C-9D11-F7B385EBC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7509" y="764949"/>
            <a:ext cx="7056661" cy="11128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419E3171-65D9-1240-80B7-0998293271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57509" y="489857"/>
            <a:ext cx="7056662" cy="4142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1625366" rtl="0" fontAlgn="base"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kern="1200" spc="300" dirty="0" smtClean="0">
                <a:solidFill>
                  <a:schemeClr val="accent3"/>
                </a:solidFill>
                <a:latin typeface="+mj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F1E9F71-8521-9C40-A1D2-5ECFBB3BAF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61137"/>
          <a:stretch/>
        </p:blipFill>
        <p:spPr>
          <a:xfrm>
            <a:off x="961434" y="5836411"/>
            <a:ext cx="13973766" cy="3307589"/>
          </a:xfrm>
          <a:prstGeom prst="rect">
            <a:avLst/>
          </a:prstGeom>
        </p:spPr>
      </p:pic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97F6F472-9A85-884F-B94F-4CB22AAF92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57589" y="2206487"/>
            <a:ext cx="7056582" cy="5691638"/>
          </a:xfrm>
        </p:spPr>
        <p:txBody>
          <a:bodyPr>
            <a:normAutofit/>
          </a:bodyPr>
          <a:lstStyle>
            <a:lvl1pPr marL="338328" indent="-338328"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28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01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/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person, indoor, computer&#10;&#10;Description automatically generated">
            <a:extLst>
              <a:ext uri="{FF2B5EF4-FFF2-40B4-BE49-F238E27FC236}">
                <a16:creationId xmlns:a16="http://schemas.microsoft.com/office/drawing/2014/main" id="{8E1DB8AC-B80B-E046-BA06-2C1F0484CF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6257588" cy="9144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717485B-B45E-8C45-8BD9-DD31F83A7A95}"/>
              </a:ext>
            </a:extLst>
          </p:cNvPr>
          <p:cNvSpPr/>
          <p:nvPr userDrawn="1"/>
        </p:nvSpPr>
        <p:spPr>
          <a:xfrm rot="16200000">
            <a:off x="7113588" y="-1"/>
            <a:ext cx="9143999" cy="9144000"/>
          </a:xfrm>
          <a:prstGeom prst="rect">
            <a:avLst/>
          </a:prstGeom>
          <a:gradFill>
            <a:gsLst>
              <a:gs pos="79000">
                <a:schemeClr val="bg2">
                  <a:alpha val="0"/>
                </a:schemeClr>
              </a:gs>
              <a:gs pos="3000">
                <a:schemeClr val="tx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3FF033D-25E6-EA42-B03B-56D7FE5DC336}"/>
              </a:ext>
            </a:extLst>
          </p:cNvPr>
          <p:cNvSpPr txBox="1">
            <a:spLocks/>
          </p:cNvSpPr>
          <p:nvPr userDrawn="1"/>
        </p:nvSpPr>
        <p:spPr>
          <a:xfrm>
            <a:off x="852898" y="8550278"/>
            <a:ext cx="65572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65000"/>
                  </a:schemeClr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9pPr>
          </a:lstStyle>
          <a:p>
            <a:pPr marL="0" marR="0" lvl="0" indent="0" algn="l" defTabSz="12191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76DD22-A212-4BD3-B017-5AF9B7AC8E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Franklin Gothic Book" panose="020B0503020102020204" pitchFamily="34" charset="0"/>
                <a:ea typeface="Heiti SC Light" pitchFamily="-84" charset="-122"/>
                <a:cs typeface="+mn-cs"/>
                <a:sym typeface="Gill Sans" pitchFamily="-84" charset="0"/>
              </a:rPr>
              <a:pPr marL="0" marR="0" lvl="0" indent="0" algn="l" defTabSz="121913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Franklin Gothic Book" panose="020B0503020102020204" pitchFamily="34" charset="0"/>
              <a:ea typeface="Heiti SC Light" pitchFamily="-84" charset="-122"/>
              <a:cs typeface="+mn-cs"/>
              <a:sym typeface="Gill Sans" pitchFamily="-84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C20A29C-1D1F-104C-9CB5-ECA20BF7EE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402871" y="8576732"/>
            <a:ext cx="951069" cy="332189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DDAE2424-2530-DA4C-9D11-F7B385EBC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7509" y="764949"/>
            <a:ext cx="7056661" cy="11128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419E3171-65D9-1240-80B7-0998293271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57509" y="489857"/>
            <a:ext cx="7056662" cy="4142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1625366" rtl="0" fontAlgn="base"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kern="1200" spc="300" dirty="0" smtClean="0">
                <a:solidFill>
                  <a:schemeClr val="accent3"/>
                </a:solidFill>
                <a:latin typeface="+mj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CAA0A727-7EAD-2B4F-B4B8-56A834F17E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48870" y="2170518"/>
            <a:ext cx="7065300" cy="5840422"/>
          </a:xfrm>
        </p:spPr>
        <p:txBody>
          <a:bodyPr>
            <a:normAutofit/>
          </a:bodyPr>
          <a:lstStyle>
            <a:lvl1pPr marL="338328" indent="-338328"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  <a:tabLst/>
              <a:defRPr sz="28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1630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2/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1FAC99FE-63CA-4C4D-BA95-56788AC790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" y="0"/>
            <a:ext cx="16257401" cy="9144000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3FF033D-25E6-EA42-B03B-56D7FE5DC336}"/>
              </a:ext>
            </a:extLst>
          </p:cNvPr>
          <p:cNvSpPr txBox="1">
            <a:spLocks/>
          </p:cNvSpPr>
          <p:nvPr userDrawn="1"/>
        </p:nvSpPr>
        <p:spPr>
          <a:xfrm>
            <a:off x="852898" y="8550278"/>
            <a:ext cx="65572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65000"/>
                  </a:schemeClr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9pPr>
          </a:lstStyle>
          <a:p>
            <a:pPr marL="0" marR="0" lvl="0" indent="0" algn="l" defTabSz="12191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76DD22-A212-4BD3-B017-5AF9B7AC8E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Franklin Gothic Book" panose="020B0503020102020204" pitchFamily="34" charset="0"/>
                <a:ea typeface="Heiti SC Light" pitchFamily="-84" charset="-122"/>
                <a:cs typeface="+mn-cs"/>
                <a:sym typeface="Gill Sans" pitchFamily="-84" charset="0"/>
              </a:rPr>
              <a:pPr marL="0" marR="0" lvl="0" indent="0" algn="l" defTabSz="121913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Franklin Gothic Book" panose="020B0503020102020204" pitchFamily="34" charset="0"/>
              <a:ea typeface="Heiti SC Light" pitchFamily="-84" charset="-122"/>
              <a:cs typeface="+mn-cs"/>
              <a:sym typeface="Gill Sans" pitchFamily="-84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C20A29C-1D1F-104C-9CB5-ECA20BF7EE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402871" y="8576732"/>
            <a:ext cx="951069" cy="332189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DDAE2424-2530-DA4C-9D11-F7B385EBC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7509" y="764949"/>
            <a:ext cx="7056661" cy="11128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419E3171-65D9-1240-80B7-0998293271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57509" y="489857"/>
            <a:ext cx="7056662" cy="4142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1625366" rtl="0" fontAlgn="base"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kern="1200" spc="300" dirty="0" smtClean="0">
                <a:solidFill>
                  <a:schemeClr val="accent3"/>
                </a:solidFill>
                <a:latin typeface="+mj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EE351AC4-440E-6748-AE84-A6828F4EFC1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69301" y="2185988"/>
            <a:ext cx="7056230" cy="5784850"/>
          </a:xfr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654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/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's hand on a keyboard&#10;&#10;Description automatically generated with medium confidence">
            <a:extLst>
              <a:ext uri="{FF2B5EF4-FFF2-40B4-BE49-F238E27FC236}">
                <a16:creationId xmlns:a16="http://schemas.microsoft.com/office/drawing/2014/main" id="{B6071E8A-2454-274D-A683-547BB98987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" y="0"/>
            <a:ext cx="16257401" cy="9144000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3FF033D-25E6-EA42-B03B-56D7FE5DC336}"/>
              </a:ext>
            </a:extLst>
          </p:cNvPr>
          <p:cNvSpPr txBox="1">
            <a:spLocks/>
          </p:cNvSpPr>
          <p:nvPr userDrawn="1"/>
        </p:nvSpPr>
        <p:spPr>
          <a:xfrm>
            <a:off x="852898" y="8550278"/>
            <a:ext cx="65572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65000"/>
                  </a:schemeClr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9pPr>
          </a:lstStyle>
          <a:p>
            <a:pPr marL="0" marR="0" lvl="0" indent="0" algn="l" defTabSz="12191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76DD22-A212-4BD3-B017-5AF9B7AC8E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Franklin Gothic Book" panose="020B0503020102020204" pitchFamily="34" charset="0"/>
                <a:ea typeface="Heiti SC Light" pitchFamily="-84" charset="-122"/>
                <a:cs typeface="+mn-cs"/>
                <a:sym typeface="Gill Sans" pitchFamily="-84" charset="0"/>
              </a:rPr>
              <a:pPr marL="0" marR="0" lvl="0" indent="0" algn="l" defTabSz="121913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Franklin Gothic Book" panose="020B0503020102020204" pitchFamily="34" charset="0"/>
              <a:ea typeface="Heiti SC Light" pitchFamily="-84" charset="-122"/>
              <a:cs typeface="+mn-cs"/>
              <a:sym typeface="Gill Sans" pitchFamily="-84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C20A29C-1D1F-104C-9CB5-ECA20BF7EE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402871" y="8576732"/>
            <a:ext cx="951069" cy="332189"/>
          </a:xfrm>
          <a:prstGeom prst="rect">
            <a:avLst/>
          </a:prstGeom>
        </p:spPr>
      </p:pic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EE351AC4-440E-6748-AE84-A6828F4EFC1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451113" y="2185988"/>
            <a:ext cx="13477461" cy="4334082"/>
          </a:xfr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7712992-5E46-894C-9274-FBCCF08FA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759" y="491842"/>
            <a:ext cx="14581412" cy="7679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7104954-4751-8547-B516-4465B999F4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23016" y="1276425"/>
            <a:ext cx="7200898" cy="4142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 defTabSz="1625366" rtl="0" fontAlgn="base"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kern="1200" spc="300" dirty="0" smtClean="0">
                <a:solidFill>
                  <a:schemeClr val="tx2"/>
                </a:solidFill>
                <a:latin typeface="+mj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04538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1/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09A3B1AB-5294-6748-A95A-32005AA188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" y="0"/>
            <a:ext cx="16257401" cy="9144000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B84D986-2479-B34B-9E94-F4D0D0CB1E12}"/>
              </a:ext>
            </a:extLst>
          </p:cNvPr>
          <p:cNvSpPr txBox="1">
            <a:spLocks/>
          </p:cNvSpPr>
          <p:nvPr userDrawn="1"/>
        </p:nvSpPr>
        <p:spPr>
          <a:xfrm>
            <a:off x="852898" y="8550278"/>
            <a:ext cx="65572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65000"/>
                  </a:schemeClr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9pPr>
          </a:lstStyle>
          <a:p>
            <a:pPr marL="0" marR="0" lvl="0" indent="0" algn="l" defTabSz="12191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76DD22-A212-4BD3-B017-5AF9B7AC8E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Franklin Gothic Book" panose="020B0503020102020204" pitchFamily="34" charset="0"/>
                <a:ea typeface="Heiti SC Light" pitchFamily="-84" charset="-122"/>
                <a:cs typeface="+mn-cs"/>
                <a:sym typeface="Gill Sans" pitchFamily="-84" charset="0"/>
              </a:rPr>
              <a:pPr marL="0" marR="0" lvl="0" indent="0" algn="l" defTabSz="121913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Franklin Gothic Book" panose="020B0503020102020204" pitchFamily="34" charset="0"/>
              <a:ea typeface="Heiti SC Light" pitchFamily="-84" charset="-122"/>
              <a:cs typeface="+mn-cs"/>
              <a:sym typeface="Gill Sans" pitchFamily="-84" charset="0"/>
            </a:endParaRP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201B8990-AD2E-B74A-875C-61E4FFC692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2839" y="2170518"/>
            <a:ext cx="7237735" cy="5840422"/>
          </a:xfrm>
        </p:spPr>
        <p:txBody>
          <a:bodyPr>
            <a:normAutofit/>
          </a:bodyPr>
          <a:lstStyle>
            <a:lvl1pPr marL="338328" indent="-338328"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  <a:tabLst/>
              <a:defRPr sz="28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2FD14585-9C94-1547-B6B8-E876D367D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759" y="764949"/>
            <a:ext cx="7237816" cy="11128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2B65F51-8899-7446-B354-3D745E7DB2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2759" y="489857"/>
            <a:ext cx="7200898" cy="4142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1625366" rtl="0" fontAlgn="base"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kern="1200" spc="300" dirty="0" smtClean="0">
                <a:solidFill>
                  <a:schemeClr val="tx2"/>
                </a:solidFill>
                <a:latin typeface="+mj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33497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ep/4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 with laptops&#10;&#10;Description automatically generated with medium confidence">
            <a:extLst>
              <a:ext uri="{FF2B5EF4-FFF2-40B4-BE49-F238E27FC236}">
                <a16:creationId xmlns:a16="http://schemas.microsoft.com/office/drawing/2014/main" id="{57FBF8A6-6AF0-2642-B229-F132DF7776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" y="0"/>
            <a:ext cx="16257401" cy="9144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5658345-4412-9049-B87C-61DA0EC2A431}"/>
              </a:ext>
            </a:extLst>
          </p:cNvPr>
          <p:cNvSpPr/>
          <p:nvPr userDrawn="1"/>
        </p:nvSpPr>
        <p:spPr>
          <a:xfrm>
            <a:off x="6081824" y="2024743"/>
            <a:ext cx="9288806" cy="6013471"/>
          </a:xfrm>
          <a:prstGeom prst="rect">
            <a:avLst/>
          </a:prstGeom>
          <a:solidFill>
            <a:schemeClr val="tx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A76E196-D09C-4D4B-B988-D99519F9F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097" y="764949"/>
            <a:ext cx="9220072" cy="11128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556FEBFC-1812-EC41-BD67-57AAB40A26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94098" y="489857"/>
            <a:ext cx="7200898" cy="4142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1625529" rtl="0" fontAlgn="base"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kern="1200" spc="300" dirty="0" smtClean="0">
                <a:solidFill>
                  <a:schemeClr val="tx2"/>
                </a:solidFill>
                <a:latin typeface="+mj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EC760AB3-7DB8-4E45-8D2F-F0137FABE7D3}"/>
              </a:ext>
            </a:extLst>
          </p:cNvPr>
          <p:cNvSpPr txBox="1">
            <a:spLocks/>
          </p:cNvSpPr>
          <p:nvPr userDrawn="1"/>
        </p:nvSpPr>
        <p:spPr>
          <a:xfrm>
            <a:off x="852897" y="8550276"/>
            <a:ext cx="65572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65000"/>
                  </a:schemeClr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9pPr>
          </a:lstStyle>
          <a:p>
            <a:pPr>
              <a:defRPr/>
            </a:pPr>
            <a:fld id="{0976DD22-A212-4BD3-B017-5AF9B7AC8E6D}" type="slidenum">
              <a:rPr lang="en-US" sz="1200" smtClean="0">
                <a:solidFill>
                  <a:srgbClr val="FFFFFF">
                    <a:lumMod val="65000"/>
                  </a:srgbClr>
                </a:solidFill>
                <a:latin typeface="Franklin Gothic Book" panose="020B0503020102020204" pitchFamily="34" charset="0"/>
              </a:rPr>
              <a:pPr>
                <a:defRPr/>
              </a:pPr>
              <a:t>‹#›</a:t>
            </a:fld>
            <a:endParaRPr lang="en-US" sz="1200">
              <a:solidFill>
                <a:srgbClr val="FFFFFF">
                  <a:lumMod val="65000"/>
                </a:srgb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14A457E-2616-E547-B70A-465C96012D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3841" y="2120900"/>
            <a:ext cx="9160328" cy="5895975"/>
          </a:xfrm>
        </p:spPr>
        <p:txBody>
          <a:bodyPr>
            <a:normAutofit/>
          </a:bodyPr>
          <a:lstStyle>
            <a:lvl1pPr>
              <a:buClr>
                <a:schemeClr val="bg1">
                  <a:lumMod val="85000"/>
                </a:schemeClr>
              </a:buClr>
              <a:defRPr sz="2800">
                <a:solidFill>
                  <a:schemeClr val="bg1">
                    <a:lumMod val="85000"/>
                  </a:schemeClr>
                </a:solidFill>
              </a:defRPr>
            </a:lvl1pPr>
            <a:lvl2pPr>
              <a:buClr>
                <a:schemeClr val="bg1">
                  <a:lumMod val="85000"/>
                </a:schemeClr>
              </a:buClr>
              <a:defRPr sz="2000">
                <a:solidFill>
                  <a:schemeClr val="bg1">
                    <a:lumMod val="85000"/>
                  </a:schemeClr>
                </a:solidFill>
              </a:defRPr>
            </a:lvl2pPr>
            <a:lvl3pPr>
              <a:buClr>
                <a:schemeClr val="bg1">
                  <a:lumMod val="85000"/>
                </a:schemeClr>
              </a:buClr>
              <a:defRPr sz="1800">
                <a:solidFill>
                  <a:schemeClr val="bg1">
                    <a:lumMod val="85000"/>
                  </a:schemeClr>
                </a:solidFill>
              </a:defRPr>
            </a:lvl3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089135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Stat/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raphic 38">
            <a:extLst>
              <a:ext uri="{FF2B5EF4-FFF2-40B4-BE49-F238E27FC236}">
                <a16:creationId xmlns:a16="http://schemas.microsoft.com/office/drawing/2014/main" id="{D721F66E-CBC8-6C47-9073-0E28618FB1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8333" t="2771" r="11483"/>
          <a:stretch/>
        </p:blipFill>
        <p:spPr>
          <a:xfrm>
            <a:off x="13497339" y="0"/>
            <a:ext cx="2760249" cy="7674734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CA78016D-7E6C-3F45-AD44-3E0922D297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705" t="61282" r="62392"/>
          <a:stretch/>
        </p:blipFill>
        <p:spPr>
          <a:xfrm>
            <a:off x="0" y="6142382"/>
            <a:ext cx="2941983" cy="3001618"/>
          </a:xfrm>
          <a:prstGeom prst="rect">
            <a:avLst/>
          </a:prstGeom>
        </p:spPr>
      </p:pic>
      <p:sp>
        <p:nvSpPr>
          <p:cNvPr id="26" name="Hexagon 25">
            <a:extLst>
              <a:ext uri="{FF2B5EF4-FFF2-40B4-BE49-F238E27FC236}">
                <a16:creationId xmlns:a16="http://schemas.microsoft.com/office/drawing/2014/main" id="{ACE71A25-AD8D-0F46-AFF1-0C190A437A3A}"/>
              </a:ext>
            </a:extLst>
          </p:cNvPr>
          <p:cNvSpPr/>
          <p:nvPr userDrawn="1"/>
        </p:nvSpPr>
        <p:spPr>
          <a:xfrm>
            <a:off x="2211424" y="2040833"/>
            <a:ext cx="3604860" cy="3107638"/>
          </a:xfrm>
          <a:prstGeom prst="hexagon">
            <a:avLst>
              <a:gd name="adj" fmla="val 27373"/>
              <a:gd name="vf" fmla="val 115470"/>
            </a:avLst>
          </a:prstGeom>
          <a:noFill/>
          <a:ln w="34925">
            <a:solidFill>
              <a:schemeClr val="accent2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08A62114-6D42-3B48-8891-D4C63E3FBC45}"/>
              </a:ext>
            </a:extLst>
          </p:cNvPr>
          <p:cNvSpPr/>
          <p:nvPr userDrawn="1"/>
        </p:nvSpPr>
        <p:spPr>
          <a:xfrm>
            <a:off x="10471165" y="2040833"/>
            <a:ext cx="3604860" cy="3107638"/>
          </a:xfrm>
          <a:prstGeom prst="hexagon">
            <a:avLst>
              <a:gd name="adj" fmla="val 27373"/>
              <a:gd name="vf" fmla="val 115470"/>
            </a:avLst>
          </a:prstGeom>
          <a:noFill/>
          <a:ln w="34925">
            <a:solidFill>
              <a:schemeClr val="accent2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" name="Hexagon 1">
            <a:extLst>
              <a:ext uri="{FF2B5EF4-FFF2-40B4-BE49-F238E27FC236}">
                <a16:creationId xmlns:a16="http://schemas.microsoft.com/office/drawing/2014/main" id="{20EE520B-D766-5947-B565-177A5E4C8546}"/>
              </a:ext>
            </a:extLst>
          </p:cNvPr>
          <p:cNvSpPr/>
          <p:nvPr userDrawn="1"/>
        </p:nvSpPr>
        <p:spPr>
          <a:xfrm>
            <a:off x="5082015" y="2584176"/>
            <a:ext cx="6123419" cy="5278809"/>
          </a:xfrm>
          <a:prstGeom prst="hexagon">
            <a:avLst>
              <a:gd name="adj" fmla="val 27373"/>
              <a:gd name="vf" fmla="val 115470"/>
            </a:avLst>
          </a:prstGeom>
          <a:solidFill>
            <a:schemeClr val="tx2">
              <a:alpha val="20000"/>
            </a:schemeClr>
          </a:solidFill>
          <a:ln w="34925">
            <a:solidFill>
              <a:schemeClr val="tx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B51E6626-933A-9347-9415-2153822E38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26702" y="3518659"/>
            <a:ext cx="3334294" cy="17261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219170" rtl="0" eaLnBrk="1" latinLnBrk="0" hangingPunct="1">
              <a:lnSpc>
                <a:spcPct val="100000"/>
              </a:lnSpc>
              <a:buNone/>
              <a:defRPr lang="en-US" sz="2400" b="1" kern="1200" spc="60" baseline="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ctr" defTabSz="1219170" rtl="0" eaLnBrk="1" latinLnBrk="0" hangingPunct="1">
              <a:lnSpc>
                <a:spcPts val="3067"/>
              </a:lnSpc>
              <a:buNone/>
              <a:defRPr lang="en-US" sz="2133" b="1" kern="1200" spc="4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ctr" defTabSz="1219170" rtl="0" eaLnBrk="1" latinLnBrk="0" hangingPunct="1">
              <a:lnSpc>
                <a:spcPts val="3067"/>
              </a:lnSpc>
              <a:buNone/>
              <a:defRPr lang="en-US" sz="2133" b="1" kern="1200" spc="4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ctr" defTabSz="1219170" rtl="0" eaLnBrk="1" latinLnBrk="0" hangingPunct="1">
              <a:lnSpc>
                <a:spcPts val="3067"/>
              </a:lnSpc>
              <a:buNone/>
              <a:defRPr lang="en-US" sz="2133" b="1" kern="1200" spc="4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ctr" defTabSz="1219170" rtl="0" eaLnBrk="1" latinLnBrk="0" hangingPunct="1">
              <a:lnSpc>
                <a:spcPts val="3067"/>
              </a:lnSpc>
              <a:buNone/>
              <a:defRPr lang="en-US" sz="2133" b="1" kern="1200" spc="4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FD602F41-B965-EA40-AF72-2506020307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79316" y="4586670"/>
            <a:ext cx="4688299" cy="26633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219170" rtl="0" eaLnBrk="1" latinLnBrk="0" hangingPunct="1">
              <a:lnSpc>
                <a:spcPct val="100000"/>
              </a:lnSpc>
              <a:buNone/>
              <a:defRPr lang="en-US" sz="3200" b="0" kern="1200" spc="60" baseline="0" dirty="0" smtClean="0">
                <a:solidFill>
                  <a:schemeClr val="bg1">
                    <a:lumMod val="9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0" indent="0" algn="ctr" defTabSz="1219170" rtl="0" eaLnBrk="1" latinLnBrk="0" hangingPunct="1">
              <a:lnSpc>
                <a:spcPts val="3067"/>
              </a:lnSpc>
              <a:buNone/>
              <a:defRPr lang="en-US" sz="2133" b="1" kern="1200" spc="4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ctr" defTabSz="1219170" rtl="0" eaLnBrk="1" latinLnBrk="0" hangingPunct="1">
              <a:lnSpc>
                <a:spcPts val="3067"/>
              </a:lnSpc>
              <a:buNone/>
              <a:defRPr lang="en-US" sz="2133" b="1" kern="1200" spc="4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ctr" defTabSz="1219170" rtl="0" eaLnBrk="1" latinLnBrk="0" hangingPunct="1">
              <a:lnSpc>
                <a:spcPts val="3067"/>
              </a:lnSpc>
              <a:buNone/>
              <a:defRPr lang="en-US" sz="2133" b="1" kern="1200" spc="4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ctr" defTabSz="1219170" rtl="0" eaLnBrk="1" latinLnBrk="0" hangingPunct="1">
              <a:lnSpc>
                <a:spcPts val="3067"/>
              </a:lnSpc>
              <a:buNone/>
              <a:defRPr lang="en-US" sz="2133" b="1" kern="1200" spc="4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C2B6ADD3-F422-4B4A-92CB-1D7D735BB118}"/>
              </a:ext>
            </a:extLst>
          </p:cNvPr>
          <p:cNvSpPr txBox="1">
            <a:spLocks/>
          </p:cNvSpPr>
          <p:nvPr userDrawn="1"/>
        </p:nvSpPr>
        <p:spPr>
          <a:xfrm>
            <a:off x="852897" y="8550276"/>
            <a:ext cx="65572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65000"/>
                  </a:schemeClr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9pPr>
          </a:lstStyle>
          <a:p>
            <a:pPr>
              <a:defRPr/>
            </a:pPr>
            <a:fld id="{0976DD22-A212-4BD3-B017-5AF9B7AC8E6D}" type="slidenum">
              <a:rPr lang="en-US" sz="1200" smtClean="0">
                <a:solidFill>
                  <a:srgbClr val="FFFFFF">
                    <a:lumMod val="65000"/>
                  </a:srgbClr>
                </a:solidFill>
                <a:latin typeface="Franklin Gothic Book" panose="020B0503020102020204" pitchFamily="34" charset="0"/>
              </a:rPr>
              <a:pPr>
                <a:defRPr/>
              </a:pPr>
              <a:t>‹#›</a:t>
            </a:fld>
            <a:endParaRPr lang="en-US" sz="1200">
              <a:solidFill>
                <a:srgbClr val="FFFFFF">
                  <a:lumMod val="65000"/>
                </a:srgb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4ECD4CED-8152-9740-AE2F-343C719928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402871" y="8576731"/>
            <a:ext cx="950976" cy="332190"/>
          </a:xfrm>
          <a:prstGeom prst="rect">
            <a:avLst/>
          </a:prstGeo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A579984-EFCD-7C4E-88D1-A2955A3388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17232" y="2584170"/>
            <a:ext cx="3351341" cy="1009317"/>
          </a:xfrm>
        </p:spPr>
        <p:txBody>
          <a:bodyPr anchor="b">
            <a:noAutofit/>
          </a:bodyPr>
          <a:lstStyle>
            <a:lvl1pPr marL="0" indent="0" algn="ctr" defTabSz="16253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6600" kern="1200" spc="307" dirty="0" smtClean="0">
                <a:solidFill>
                  <a:schemeClr val="accent2"/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1pPr>
            <a:lvl2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2pPr>
            <a:lvl3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3pPr>
            <a:lvl4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4pPr>
            <a:lvl5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8C471AD6-ED69-5F44-B791-7E3386EEE8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81530" y="3188956"/>
            <a:ext cx="3737113" cy="1528503"/>
          </a:xfrm>
        </p:spPr>
        <p:txBody>
          <a:bodyPr anchor="b">
            <a:noAutofit/>
          </a:bodyPr>
          <a:lstStyle>
            <a:lvl1pPr marL="0" indent="0" algn="ctr" defTabSz="16253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9600" kern="1200" spc="307" dirty="0" smtClean="0">
                <a:solidFill>
                  <a:schemeClr val="tx2"/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1pPr>
            <a:lvl2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2pPr>
            <a:lvl3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3pPr>
            <a:lvl4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4pPr>
            <a:lvl5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A4953398-BEDF-AF49-92D8-02E73E429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759" y="491842"/>
            <a:ext cx="14581412" cy="7679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4C092A0F-67F6-5B4D-8DF0-853142B3D1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23016" y="1276425"/>
            <a:ext cx="7200898" cy="4142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 defTabSz="1625366" rtl="0" fontAlgn="base"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kern="1200" spc="300" dirty="0" smtClean="0">
                <a:solidFill>
                  <a:schemeClr val="tx2"/>
                </a:solidFill>
                <a:latin typeface="+mj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2390E885-1F69-F54E-9EF5-F69F886907F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589432" y="3531911"/>
            <a:ext cx="3334294" cy="17261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219170" rtl="0" eaLnBrk="1" latinLnBrk="0" hangingPunct="1">
              <a:lnSpc>
                <a:spcPct val="100000"/>
              </a:lnSpc>
              <a:buNone/>
              <a:defRPr lang="en-US" sz="2400" b="1" kern="1200" spc="60" baseline="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ctr" defTabSz="1219170" rtl="0" eaLnBrk="1" latinLnBrk="0" hangingPunct="1">
              <a:lnSpc>
                <a:spcPts val="3067"/>
              </a:lnSpc>
              <a:buNone/>
              <a:defRPr lang="en-US" sz="2133" b="1" kern="1200" spc="4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ctr" defTabSz="1219170" rtl="0" eaLnBrk="1" latinLnBrk="0" hangingPunct="1">
              <a:lnSpc>
                <a:spcPts val="3067"/>
              </a:lnSpc>
              <a:buNone/>
              <a:defRPr lang="en-US" sz="2133" b="1" kern="1200" spc="4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ctr" defTabSz="1219170" rtl="0" eaLnBrk="1" latinLnBrk="0" hangingPunct="1">
              <a:lnSpc>
                <a:spcPts val="3067"/>
              </a:lnSpc>
              <a:buNone/>
              <a:defRPr lang="en-US" sz="2133" b="1" kern="1200" spc="4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ctr" defTabSz="1219170" rtl="0" eaLnBrk="1" latinLnBrk="0" hangingPunct="1">
              <a:lnSpc>
                <a:spcPts val="3067"/>
              </a:lnSpc>
              <a:buNone/>
              <a:defRPr lang="en-US" sz="2133" b="1" kern="1200" spc="4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0829905A-C93D-D945-B977-B13743B383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579962" y="2597422"/>
            <a:ext cx="3351341" cy="1009317"/>
          </a:xfrm>
        </p:spPr>
        <p:txBody>
          <a:bodyPr anchor="b">
            <a:noAutofit/>
          </a:bodyPr>
          <a:lstStyle>
            <a:lvl1pPr marL="0" indent="0" algn="ctr" defTabSz="16253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6600" kern="1200" spc="307" dirty="0" smtClean="0">
                <a:solidFill>
                  <a:schemeClr val="accent2"/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1pPr>
            <a:lvl2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2pPr>
            <a:lvl3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3pPr>
            <a:lvl4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4pPr>
            <a:lvl5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206D4C56-C066-CE4F-B5EC-E8F4020185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865" r="62968"/>
          <a:stretch/>
        </p:blipFill>
        <p:spPr>
          <a:xfrm>
            <a:off x="-4631634" y="0"/>
            <a:ext cx="3339548" cy="9144000"/>
          </a:xfrm>
          <a:prstGeom prst="rect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:a16="http://schemas.microsoft.com/office/drawing/2014/main" id="{7AFD9C00-EFD0-834C-8A94-1033097A38AD}"/>
              </a:ext>
            </a:extLst>
          </p:cNvPr>
          <p:cNvSpPr/>
          <p:nvPr userDrawn="1"/>
        </p:nvSpPr>
        <p:spPr>
          <a:xfrm>
            <a:off x="13341755" y="3703981"/>
            <a:ext cx="3604860" cy="3107638"/>
          </a:xfrm>
          <a:prstGeom prst="hexagon">
            <a:avLst>
              <a:gd name="adj" fmla="val 27373"/>
              <a:gd name="vf" fmla="val 115470"/>
            </a:avLst>
          </a:prstGeom>
          <a:noFill/>
          <a:ln w="34925">
            <a:solidFill>
              <a:schemeClr val="accent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8" name="Hexagon 37">
            <a:extLst>
              <a:ext uri="{FF2B5EF4-FFF2-40B4-BE49-F238E27FC236}">
                <a16:creationId xmlns:a16="http://schemas.microsoft.com/office/drawing/2014/main" id="{57E63CD7-E917-1747-B0C0-80A16C218B0F}"/>
              </a:ext>
            </a:extLst>
          </p:cNvPr>
          <p:cNvSpPr/>
          <p:nvPr userDrawn="1"/>
        </p:nvSpPr>
        <p:spPr>
          <a:xfrm>
            <a:off x="-659167" y="3703981"/>
            <a:ext cx="3604860" cy="3107638"/>
          </a:xfrm>
          <a:prstGeom prst="hexagon">
            <a:avLst>
              <a:gd name="adj" fmla="val 27373"/>
              <a:gd name="vf" fmla="val 115470"/>
            </a:avLst>
          </a:prstGeom>
          <a:noFill/>
          <a:ln w="34925">
            <a:solidFill>
              <a:schemeClr val="accent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6043795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ep/5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B27FC35D-BE29-7E4F-A381-48E6E10B46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79709D9-6F69-714C-B663-F6215DD85A07}"/>
              </a:ext>
            </a:extLst>
          </p:cNvPr>
          <p:cNvSpPr/>
          <p:nvPr userDrawn="1"/>
        </p:nvSpPr>
        <p:spPr>
          <a:xfrm rot="10800000">
            <a:off x="-5" y="0"/>
            <a:ext cx="14254847" cy="9144002"/>
          </a:xfrm>
          <a:prstGeom prst="rect">
            <a:avLst/>
          </a:prstGeom>
          <a:gradFill>
            <a:gsLst>
              <a:gs pos="65000">
                <a:schemeClr val="bg2">
                  <a:alpha val="0"/>
                </a:schemeClr>
              </a:gs>
              <a:gs pos="26000">
                <a:schemeClr val="tx1">
                  <a:alpha val="67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B84D986-2479-B34B-9E94-F4D0D0CB1E12}"/>
              </a:ext>
            </a:extLst>
          </p:cNvPr>
          <p:cNvSpPr txBox="1">
            <a:spLocks/>
          </p:cNvSpPr>
          <p:nvPr userDrawn="1"/>
        </p:nvSpPr>
        <p:spPr>
          <a:xfrm>
            <a:off x="852898" y="8550278"/>
            <a:ext cx="65572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65000"/>
                  </a:schemeClr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9pPr>
          </a:lstStyle>
          <a:p>
            <a:pPr marL="0" marR="0" lvl="0" indent="0" algn="l" defTabSz="12191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76DD22-A212-4BD3-B017-5AF9B7AC8E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Franklin Gothic Book" panose="020B0503020102020204" pitchFamily="34" charset="0"/>
                <a:ea typeface="Heiti SC Light" pitchFamily="-84" charset="-122"/>
                <a:cs typeface="+mn-cs"/>
                <a:sym typeface="Gill Sans" pitchFamily="-84" charset="0"/>
              </a:rPr>
              <a:pPr marL="0" marR="0" lvl="0" indent="0" algn="l" defTabSz="121913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Franklin Gothic Book" panose="020B0503020102020204" pitchFamily="34" charset="0"/>
              <a:ea typeface="Heiti SC Light" pitchFamily="-84" charset="-122"/>
              <a:cs typeface="+mn-cs"/>
              <a:sym typeface="Gill Sans" pitchFamily="-84" charset="0"/>
            </a:endParaRP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201B8990-AD2E-B74A-875C-61E4FFC692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2839" y="2170518"/>
            <a:ext cx="7237735" cy="5840422"/>
          </a:xfrm>
        </p:spPr>
        <p:txBody>
          <a:bodyPr/>
          <a:lstStyle>
            <a:lvl1pPr marL="338328" indent="-338328"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2FD14585-9C94-1547-B6B8-E876D367D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759" y="764949"/>
            <a:ext cx="7237816" cy="11128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2B65F51-8899-7446-B354-3D745E7DB2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2759" y="489857"/>
            <a:ext cx="7200898" cy="4142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1625366" rtl="0" fontAlgn="base"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kern="1200" spc="300" dirty="0" smtClean="0">
                <a:solidFill>
                  <a:schemeClr val="tx2"/>
                </a:solidFill>
                <a:latin typeface="+mj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80232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Center/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B8B3E01F-99DC-2745-BFAF-940649ABFD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79709D9-6F69-714C-B663-F6215DD85A07}"/>
              </a:ext>
            </a:extLst>
          </p:cNvPr>
          <p:cNvSpPr/>
          <p:nvPr userDrawn="1"/>
        </p:nvSpPr>
        <p:spPr>
          <a:xfrm rot="10800000">
            <a:off x="4292290" y="0"/>
            <a:ext cx="7673010" cy="9144002"/>
          </a:xfrm>
          <a:prstGeom prst="rect">
            <a:avLst/>
          </a:prstGeom>
          <a:gradFill>
            <a:gsLst>
              <a:gs pos="100000">
                <a:schemeClr val="bg2">
                  <a:alpha val="0"/>
                </a:schemeClr>
              </a:gs>
              <a:gs pos="3000">
                <a:schemeClr val="tx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B84D986-2479-B34B-9E94-F4D0D0CB1E12}"/>
              </a:ext>
            </a:extLst>
          </p:cNvPr>
          <p:cNvSpPr txBox="1">
            <a:spLocks/>
          </p:cNvSpPr>
          <p:nvPr userDrawn="1"/>
        </p:nvSpPr>
        <p:spPr>
          <a:xfrm>
            <a:off x="852898" y="8550278"/>
            <a:ext cx="65572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65000"/>
                  </a:schemeClr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9pPr>
          </a:lstStyle>
          <a:p>
            <a:pPr marL="0" marR="0" lvl="0" indent="0" algn="l" defTabSz="12191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76DD22-A212-4BD3-B017-5AF9B7AC8E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Franklin Gothic Book" panose="020B0503020102020204" pitchFamily="34" charset="0"/>
                <a:ea typeface="Heiti SC Light" pitchFamily="-84" charset="-122"/>
                <a:cs typeface="+mn-cs"/>
                <a:sym typeface="Gill Sans" pitchFamily="-84" charset="0"/>
              </a:rPr>
              <a:pPr marL="0" marR="0" lvl="0" indent="0" algn="l" defTabSz="121913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Franklin Gothic Book" panose="020B0503020102020204" pitchFamily="34" charset="0"/>
              <a:ea typeface="Heiti SC Light" pitchFamily="-84" charset="-122"/>
              <a:cs typeface="+mn-cs"/>
              <a:sym typeface="Gill Sans" pitchFamily="-8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E57C1C0-AE93-2348-A9A6-BD3117A0A9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402871" y="8576732"/>
            <a:ext cx="951069" cy="332189"/>
          </a:xfrm>
          <a:prstGeom prst="rect">
            <a:avLst/>
          </a:prstGeom>
        </p:spPr>
      </p:pic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201B8990-AD2E-B74A-875C-61E4FFC692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09927" y="2170518"/>
            <a:ext cx="7237735" cy="5840422"/>
          </a:xfrm>
        </p:spPr>
        <p:txBody>
          <a:bodyPr>
            <a:normAutofit/>
          </a:bodyPr>
          <a:lstStyle>
            <a:lvl1pPr marL="11112" indent="0" algn="ctr">
              <a:buClr>
                <a:schemeClr val="bg1"/>
              </a:buClr>
              <a:buNone/>
              <a:tabLst/>
              <a:defRPr sz="28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2FD14585-9C94-1547-B6B8-E876D367D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886" y="764949"/>
            <a:ext cx="7237816" cy="11128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2B65F51-8899-7446-B354-3D745E7DB2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28345" y="489857"/>
            <a:ext cx="7200898" cy="4142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 defTabSz="1625366" rtl="0" fontAlgn="base"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kern="1200" spc="300" dirty="0" smtClean="0">
                <a:solidFill>
                  <a:schemeClr val="tx2"/>
                </a:solidFill>
                <a:latin typeface="+mj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69854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/3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81583F5B-3D35-BE40-B3CF-00F3DC929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" y="0"/>
            <a:ext cx="16257401" cy="9144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AE6AED5-83BF-594A-BAE7-74ED86A2B99D}"/>
              </a:ext>
            </a:extLst>
          </p:cNvPr>
          <p:cNvSpPr/>
          <p:nvPr userDrawn="1"/>
        </p:nvSpPr>
        <p:spPr>
          <a:xfrm rot="5400000">
            <a:off x="9530158" y="2416570"/>
            <a:ext cx="5717158" cy="7737702"/>
          </a:xfrm>
          <a:prstGeom prst="rect">
            <a:avLst/>
          </a:prstGeom>
          <a:gradFill>
            <a:gsLst>
              <a:gs pos="100000">
                <a:schemeClr val="bg2">
                  <a:alpha val="0"/>
                </a:schemeClr>
              </a:gs>
              <a:gs pos="65000">
                <a:schemeClr val="tx1"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3FF033D-25E6-EA42-B03B-56D7FE5DC336}"/>
              </a:ext>
            </a:extLst>
          </p:cNvPr>
          <p:cNvSpPr txBox="1">
            <a:spLocks/>
          </p:cNvSpPr>
          <p:nvPr userDrawn="1"/>
        </p:nvSpPr>
        <p:spPr>
          <a:xfrm>
            <a:off x="852898" y="8550278"/>
            <a:ext cx="65572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65000"/>
                  </a:schemeClr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9pPr>
          </a:lstStyle>
          <a:p>
            <a:pPr marL="0" marR="0" lvl="0" indent="0" algn="l" defTabSz="12191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76DD22-A212-4BD3-B017-5AF9B7AC8E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Franklin Gothic Book" panose="020B0503020102020204" pitchFamily="34" charset="0"/>
                <a:ea typeface="Heiti SC Light" pitchFamily="-84" charset="-122"/>
                <a:cs typeface="+mn-cs"/>
                <a:sym typeface="Gill Sans" pitchFamily="-84" charset="0"/>
              </a:rPr>
              <a:pPr marL="0" marR="0" lvl="0" indent="0" algn="l" defTabSz="121913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Franklin Gothic Book" panose="020B0503020102020204" pitchFamily="34" charset="0"/>
              <a:ea typeface="Heiti SC Light" pitchFamily="-84" charset="-122"/>
              <a:cs typeface="+mn-cs"/>
              <a:sym typeface="Gill Sans" pitchFamily="-84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C20A29C-1D1F-104C-9CB5-ECA20BF7EE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402871" y="8576732"/>
            <a:ext cx="951069" cy="332189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DDAE2424-2530-DA4C-9D11-F7B385EBC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760" y="764949"/>
            <a:ext cx="6542538" cy="11128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419E3171-65D9-1240-80B7-0998293271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2759" y="489857"/>
            <a:ext cx="6542539" cy="4142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1625366" rtl="0" fontAlgn="base"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kern="1200" spc="300" dirty="0" smtClean="0">
                <a:solidFill>
                  <a:schemeClr val="accent3"/>
                </a:solidFill>
                <a:latin typeface="+mj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97F6F472-9A85-884F-B94F-4CB22AAF92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2760" y="2166730"/>
            <a:ext cx="6561953" cy="5731395"/>
          </a:xfrm>
        </p:spPr>
        <p:txBody>
          <a:bodyPr>
            <a:normAutofit/>
          </a:bodyPr>
          <a:lstStyle>
            <a:lvl1pPr marL="338328" indent="-338328"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28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6CEE2E8-2691-5249-A768-DC03EBBAB2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66853"/>
          <a:stretch/>
        </p:blipFill>
        <p:spPr>
          <a:xfrm>
            <a:off x="4953000" y="0"/>
            <a:ext cx="522978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267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/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ark&#10;&#10;Description automatically generated">
            <a:extLst>
              <a:ext uri="{FF2B5EF4-FFF2-40B4-BE49-F238E27FC236}">
                <a16:creationId xmlns:a16="http://schemas.microsoft.com/office/drawing/2014/main" id="{58AFC08C-DE4E-EA46-A451-1FCD321069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" y="0"/>
            <a:ext cx="16257401" cy="9144000"/>
          </a:xfrm>
          <a:prstGeom prst="rect">
            <a:avLst/>
          </a:prstGeom>
        </p:spPr>
      </p:pic>
      <p:pic>
        <p:nvPicPr>
          <p:cNvPr id="4" name="Picture of girl" hidden="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257588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5DB8E7E-364F-964E-AE68-2376904EF2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402871" y="8576732"/>
            <a:ext cx="951069" cy="3321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A7F663-468B-FE4F-8E71-31EDEC0AE016}"/>
              </a:ext>
            </a:extLst>
          </p:cNvPr>
          <p:cNvSpPr/>
          <p:nvPr userDrawn="1"/>
        </p:nvSpPr>
        <p:spPr>
          <a:xfrm rot="16200000">
            <a:off x="4183234" y="1188729"/>
            <a:ext cx="2908974" cy="4701902"/>
          </a:xfrm>
          <a:prstGeom prst="rect">
            <a:avLst/>
          </a:prstGeom>
          <a:solidFill>
            <a:schemeClr val="bg2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B26A8D-877F-4246-A94B-E767C0A98758}"/>
              </a:ext>
            </a:extLst>
          </p:cNvPr>
          <p:cNvSpPr/>
          <p:nvPr userDrawn="1"/>
        </p:nvSpPr>
        <p:spPr>
          <a:xfrm rot="16200000">
            <a:off x="9183430" y="1188729"/>
            <a:ext cx="2908974" cy="4701902"/>
          </a:xfrm>
          <a:prstGeom prst="rect">
            <a:avLst/>
          </a:prstGeom>
          <a:solidFill>
            <a:schemeClr val="bg2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E53B03A-CFB5-B94F-9E1F-1968EB928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758" y="491842"/>
            <a:ext cx="14559641" cy="7679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58A6CF21-61AE-FB4A-8E1B-E263AE7D9E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28345" y="1276425"/>
            <a:ext cx="7200898" cy="4142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 defTabSz="1625366" rtl="0" fontAlgn="base"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kern="1200" spc="300" dirty="0" smtClean="0">
                <a:solidFill>
                  <a:schemeClr val="tx2"/>
                </a:solidFill>
                <a:latin typeface="+mj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369F5E6-C8B5-324F-B67A-5792F861F2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55532" y="2231720"/>
            <a:ext cx="3564378" cy="4142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1625366" rtl="0" fontAlgn="base"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kern="1200" spc="300" dirty="0" smtClean="0">
                <a:solidFill>
                  <a:schemeClr val="accent2"/>
                </a:solidFill>
                <a:latin typeface="+mj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0454C270-F00E-6A4D-B381-336F5AC15F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55728" y="2231720"/>
            <a:ext cx="3564378" cy="4142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1625366" rtl="0" fontAlgn="base"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kern="1200" spc="300" dirty="0" smtClean="0">
                <a:solidFill>
                  <a:schemeClr val="accent2"/>
                </a:solidFill>
                <a:latin typeface="+mj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5BB40D99-E28D-3344-BB20-6B66B4B1E7F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855531" y="2887561"/>
            <a:ext cx="3564377" cy="170625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 defTabSz="1625366" rtl="0" fontAlgn="base">
              <a:lnSpc>
                <a:spcPts val="1867"/>
              </a:lnSpc>
              <a:spcBef>
                <a:spcPts val="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b="0" kern="1200" spc="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959A5904-635E-A94B-B6F1-B29F63B38B4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855730" y="2887561"/>
            <a:ext cx="3564377" cy="170625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 defTabSz="1625366" rtl="0" fontAlgn="base">
              <a:lnSpc>
                <a:spcPts val="1867"/>
              </a:lnSpc>
              <a:spcBef>
                <a:spcPts val="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b="0" kern="1200" spc="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545B5B3-1DA7-A843-BC0B-3065E2735588}"/>
              </a:ext>
            </a:extLst>
          </p:cNvPr>
          <p:cNvSpPr/>
          <p:nvPr userDrawn="1"/>
        </p:nvSpPr>
        <p:spPr>
          <a:xfrm rot="16200000">
            <a:off x="4186778" y="4382040"/>
            <a:ext cx="2908974" cy="4701902"/>
          </a:xfrm>
          <a:prstGeom prst="rect">
            <a:avLst/>
          </a:prstGeom>
          <a:solidFill>
            <a:schemeClr val="bg2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F8B3830-A0E1-2F4C-AF9D-257F8688235F}"/>
              </a:ext>
            </a:extLst>
          </p:cNvPr>
          <p:cNvSpPr/>
          <p:nvPr userDrawn="1"/>
        </p:nvSpPr>
        <p:spPr>
          <a:xfrm rot="16200000">
            <a:off x="9186974" y="4382040"/>
            <a:ext cx="2908974" cy="4701902"/>
          </a:xfrm>
          <a:prstGeom prst="rect">
            <a:avLst/>
          </a:prstGeom>
          <a:solidFill>
            <a:schemeClr val="bg2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67CF8918-0812-3540-A788-B927FF674DD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859076" y="5425031"/>
            <a:ext cx="3564378" cy="4142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1625366" rtl="0" fontAlgn="base"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kern="1200" spc="300" dirty="0" smtClean="0">
                <a:solidFill>
                  <a:schemeClr val="accent2"/>
                </a:solidFill>
                <a:latin typeface="+mj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A0E2AF73-53D1-C548-893E-4B257990B51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59272" y="5425031"/>
            <a:ext cx="3564378" cy="4142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1625366" rtl="0" fontAlgn="base"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kern="1200" spc="300" dirty="0" smtClean="0">
                <a:solidFill>
                  <a:schemeClr val="accent2"/>
                </a:solidFill>
                <a:latin typeface="+mj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44A8C3B0-521D-AF44-95BA-12152A74F37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859075" y="6080872"/>
            <a:ext cx="3564377" cy="170625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 defTabSz="1625366" rtl="0" fontAlgn="base">
              <a:lnSpc>
                <a:spcPts val="1867"/>
              </a:lnSpc>
              <a:spcBef>
                <a:spcPts val="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b="0" kern="1200" spc="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53D6C793-3692-504D-8A2A-DCAFBBB732C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859274" y="6080872"/>
            <a:ext cx="3564377" cy="170625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 defTabSz="1625366" rtl="0" fontAlgn="base">
              <a:lnSpc>
                <a:spcPts val="1867"/>
              </a:lnSpc>
              <a:spcBef>
                <a:spcPts val="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b="0" kern="1200" spc="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E2E3A8C2-5F9F-C549-9079-2A44E32BDE42}"/>
              </a:ext>
            </a:extLst>
          </p:cNvPr>
          <p:cNvSpPr txBox="1">
            <a:spLocks/>
          </p:cNvSpPr>
          <p:nvPr userDrawn="1"/>
        </p:nvSpPr>
        <p:spPr>
          <a:xfrm>
            <a:off x="852897" y="8550276"/>
            <a:ext cx="65572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65000"/>
                  </a:schemeClr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9pPr>
          </a:lstStyle>
          <a:p>
            <a:pPr>
              <a:defRPr/>
            </a:pPr>
            <a:fld id="{0976DD22-A212-4BD3-B017-5AF9B7AC8E6D}" type="slidenum">
              <a:rPr lang="en-US" sz="1200" smtClean="0">
                <a:solidFill>
                  <a:srgbClr val="FFFFFF">
                    <a:lumMod val="65000"/>
                  </a:srgbClr>
                </a:solidFill>
                <a:latin typeface="Franklin Gothic Book" panose="020B0503020102020204" pitchFamily="34" charset="0"/>
              </a:rPr>
              <a:pPr>
                <a:defRPr/>
              </a:pPr>
              <a:t>‹#›</a:t>
            </a:fld>
            <a:endParaRPr lang="en-US" sz="1200">
              <a:solidFill>
                <a:srgbClr val="FFFFFF">
                  <a:lumMod val="65000"/>
                </a:srgbClr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01193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Stat/2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dark&#10;&#10;Description automatically generated">
            <a:extLst>
              <a:ext uri="{FF2B5EF4-FFF2-40B4-BE49-F238E27FC236}">
                <a16:creationId xmlns:a16="http://schemas.microsoft.com/office/drawing/2014/main" id="{8F4897A5-C6F0-5841-9EE0-8C174E6F09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" y="0"/>
            <a:ext cx="16257401" cy="9144000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56010922-3B6B-DF45-B3F8-D4DFFBF66A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3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7877" t="23273" r="62392"/>
          <a:stretch/>
        </p:blipFill>
        <p:spPr>
          <a:xfrm rot="10800000">
            <a:off x="12440962" y="577548"/>
            <a:ext cx="3816626" cy="8566452"/>
          </a:xfrm>
          <a:prstGeom prst="rect">
            <a:avLst/>
          </a:prstGeom>
        </p:spPr>
      </p:pic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60227619-B011-9940-8A95-C9ACB8623E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66217" y="5572881"/>
            <a:ext cx="3564378" cy="414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1625366" rtl="0" fontAlgn="base"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800" kern="1200" spc="300" dirty="0" smtClean="0">
                <a:solidFill>
                  <a:schemeClr val="tx2"/>
                </a:solidFill>
                <a:latin typeface="+mj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473F303D-42D0-CD4D-8BE6-AE2A591DEA1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266216" y="6228722"/>
            <a:ext cx="3564377" cy="170625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 defTabSz="1625366" rtl="0" fontAlgn="base">
              <a:lnSpc>
                <a:spcPts val="1867"/>
              </a:lnSpc>
              <a:spcBef>
                <a:spcPts val="0"/>
              </a:spcBef>
              <a:spcAft>
                <a:spcPct val="0"/>
              </a:spcAft>
              <a:buClr>
                <a:schemeClr val="bg2"/>
              </a:buClr>
              <a:buNone/>
              <a:defRPr lang="en-US" sz="1800" b="0" kern="1200" spc="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7" name="Title Placeholder 1">
            <a:extLst>
              <a:ext uri="{FF2B5EF4-FFF2-40B4-BE49-F238E27FC236}">
                <a16:creationId xmlns:a16="http://schemas.microsoft.com/office/drawing/2014/main" id="{CB462EEE-2462-1C4C-A4AC-4CF0846AF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760" y="764949"/>
            <a:ext cx="6542538" cy="11128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2A8ECFAB-60E8-0B41-A735-E250394FF8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2759" y="489857"/>
            <a:ext cx="6542539" cy="4142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1625366" rtl="0" fontAlgn="base"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kern="1200" spc="300" dirty="0" smtClean="0">
                <a:solidFill>
                  <a:schemeClr val="tx2"/>
                </a:solidFill>
                <a:latin typeface="+mj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F0BEF7E-0F15-8746-AD1F-83CAA6E5C13B}"/>
              </a:ext>
            </a:extLst>
          </p:cNvPr>
          <p:cNvGrpSpPr/>
          <p:nvPr userDrawn="1"/>
        </p:nvGrpSpPr>
        <p:grpSpPr>
          <a:xfrm>
            <a:off x="1749740" y="2709732"/>
            <a:ext cx="3581400" cy="2481555"/>
            <a:chOff x="1498600" y="2895600"/>
            <a:chExt cx="3581400" cy="2481555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5BC2836-1599-5B46-A089-A9C58C0E79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98600" y="5360679"/>
              <a:ext cx="3581400" cy="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D9DB2AF-AC23-4143-AE98-5F50DF2F8AC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98600" y="2895600"/>
              <a:ext cx="0" cy="2481555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3D569C2-78EA-F24B-8671-5CF6D66D2B44}"/>
              </a:ext>
            </a:extLst>
          </p:cNvPr>
          <p:cNvGrpSpPr/>
          <p:nvPr userDrawn="1"/>
        </p:nvGrpSpPr>
        <p:grpSpPr>
          <a:xfrm>
            <a:off x="5839273" y="2709732"/>
            <a:ext cx="3929294" cy="2481555"/>
            <a:chOff x="1498600" y="2895600"/>
            <a:chExt cx="3929294" cy="2481555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3583972-748C-ED42-B661-30C83EC86A6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98600" y="5360679"/>
              <a:ext cx="3929294" cy="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51A1D1C-C162-E64A-A47F-ECFA2CEF2A5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98600" y="2895600"/>
              <a:ext cx="0" cy="2481555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D26CF82-ABA9-004D-9D1C-8217CB1F47F1}"/>
              </a:ext>
            </a:extLst>
          </p:cNvPr>
          <p:cNvGrpSpPr/>
          <p:nvPr userDrawn="1"/>
        </p:nvGrpSpPr>
        <p:grpSpPr>
          <a:xfrm flipV="1">
            <a:off x="2140731" y="5334000"/>
            <a:ext cx="3581400" cy="2481555"/>
            <a:chOff x="1498600" y="2895600"/>
            <a:chExt cx="3581400" cy="2481555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6CB5CC8F-0C31-8944-8F5A-737E75E9446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98600" y="5360679"/>
              <a:ext cx="3581400" cy="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A7F4A02-C7DA-FB4A-BBDF-5ED49F2C4F1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98600" y="2895600"/>
              <a:ext cx="0" cy="2481555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4C5D57B-8AF8-054F-BBA5-B3F45E4BBFBA}"/>
              </a:ext>
            </a:extLst>
          </p:cNvPr>
          <p:cNvGrpSpPr/>
          <p:nvPr userDrawn="1"/>
        </p:nvGrpSpPr>
        <p:grpSpPr>
          <a:xfrm flipV="1">
            <a:off x="6271135" y="5334000"/>
            <a:ext cx="3838065" cy="2481555"/>
            <a:chOff x="1498600" y="2895600"/>
            <a:chExt cx="3838065" cy="2481555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7CD00A32-31A1-CC4B-94B0-2E6EE7EC0FE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98600" y="5360679"/>
              <a:ext cx="3838065" cy="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5E06FE8-41F6-6146-8116-65126F894CA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98600" y="2895600"/>
              <a:ext cx="0" cy="2481555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C9248099-5C4C-AA49-883C-514D4F4676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11646" y="5572881"/>
            <a:ext cx="3564378" cy="414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1625366" rtl="0" fontAlgn="base"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800" kern="1200" spc="300" dirty="0" smtClean="0">
                <a:solidFill>
                  <a:schemeClr val="tx2"/>
                </a:solidFill>
                <a:latin typeface="+mj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B29DB785-A2DB-7847-96E2-5BB5B9FCDC9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511645" y="6228722"/>
            <a:ext cx="3564377" cy="170625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 defTabSz="1625366" rtl="0" fontAlgn="base">
              <a:lnSpc>
                <a:spcPts val="1867"/>
              </a:lnSpc>
              <a:spcBef>
                <a:spcPts val="0"/>
              </a:spcBef>
              <a:spcAft>
                <a:spcPct val="0"/>
              </a:spcAft>
              <a:buClr>
                <a:schemeClr val="bg2"/>
              </a:buClr>
              <a:buNone/>
              <a:defRPr lang="en-US" sz="1800" b="0" kern="1200" spc="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BBF09770-2FD3-184C-B191-1AE43A13D3C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896102" y="2677281"/>
            <a:ext cx="3564378" cy="414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1625366" rtl="0" fontAlgn="base"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800" kern="1200" spc="300" dirty="0" smtClean="0">
                <a:solidFill>
                  <a:schemeClr val="tx2"/>
                </a:solidFill>
                <a:latin typeface="+mj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D5625DCE-E91F-3B4D-8A81-9A61A86D747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896101" y="3333122"/>
            <a:ext cx="3564377" cy="170625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 defTabSz="1625366" rtl="0" fontAlgn="base">
              <a:lnSpc>
                <a:spcPts val="1867"/>
              </a:lnSpc>
              <a:spcBef>
                <a:spcPts val="0"/>
              </a:spcBef>
              <a:spcAft>
                <a:spcPct val="0"/>
              </a:spcAft>
              <a:buClr>
                <a:schemeClr val="bg2"/>
              </a:buClr>
              <a:buNone/>
              <a:defRPr lang="en-US" sz="1800" b="0" kern="1200" spc="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21574746-AB9B-E145-BA79-FE0FF6A0300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41531" y="2677281"/>
            <a:ext cx="3564378" cy="414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1625366" rtl="0" fontAlgn="base"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800" kern="1200" spc="300" dirty="0" smtClean="0">
                <a:solidFill>
                  <a:schemeClr val="tx2"/>
                </a:solidFill>
                <a:latin typeface="+mj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837FCB3E-66DA-154A-A64C-4E502DDC5C7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141530" y="3333122"/>
            <a:ext cx="3564377" cy="170625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 defTabSz="1625366" rtl="0" fontAlgn="base">
              <a:lnSpc>
                <a:spcPts val="1867"/>
              </a:lnSpc>
              <a:spcBef>
                <a:spcPts val="0"/>
              </a:spcBef>
              <a:spcAft>
                <a:spcPct val="0"/>
              </a:spcAft>
              <a:buClr>
                <a:schemeClr val="bg2"/>
              </a:buClr>
              <a:buNone/>
              <a:defRPr lang="en-US" sz="1800" b="0" kern="1200" spc="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id="{52DA86B7-7768-7A40-9824-60EB96B64BD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1257817" y="4048880"/>
            <a:ext cx="3002471" cy="89323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 defTabSz="1625366" rtl="0" fontAlgn="base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4800" b="0" i="0" kern="1200" cap="none" spc="0" baseline="0" dirty="0">
                <a:solidFill>
                  <a:schemeClr val="bg1"/>
                </a:solidFill>
                <a:latin typeface="+mj-lt"/>
                <a:ea typeface="ＭＳ Ｐゴシック" charset="0"/>
                <a:cs typeface="Arial Black" panose="020B0604020202020204" pitchFamily="34" charset="0"/>
                <a:sym typeface="Gill Sans" charset="0"/>
              </a:defRPr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57" name="Text Placeholder 10">
            <a:extLst>
              <a:ext uri="{FF2B5EF4-FFF2-40B4-BE49-F238E27FC236}">
                <a16:creationId xmlns:a16="http://schemas.microsoft.com/office/drawing/2014/main" id="{C24E0ED0-B45B-3948-B0E7-4ADD0D55937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1257817" y="4704722"/>
            <a:ext cx="3002470" cy="170625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ctr" defTabSz="1625366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bg2"/>
              </a:buClr>
              <a:buNone/>
              <a:defRPr lang="en-US" sz="2800" b="0" kern="1200" spc="0" dirty="0" smtClean="0">
                <a:solidFill>
                  <a:schemeClr val="bg1"/>
                </a:solidFill>
                <a:latin typeface="+mj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3" name="Hexagon 52">
            <a:extLst>
              <a:ext uri="{FF2B5EF4-FFF2-40B4-BE49-F238E27FC236}">
                <a16:creationId xmlns:a16="http://schemas.microsoft.com/office/drawing/2014/main" id="{5831470C-C93E-B54D-8BE6-4194300FF95A}"/>
              </a:ext>
            </a:extLst>
          </p:cNvPr>
          <p:cNvSpPr/>
          <p:nvPr userDrawn="1"/>
        </p:nvSpPr>
        <p:spPr>
          <a:xfrm>
            <a:off x="10131093" y="2882349"/>
            <a:ext cx="5339421" cy="4602949"/>
          </a:xfrm>
          <a:prstGeom prst="hexagon">
            <a:avLst>
              <a:gd name="adj" fmla="val 27373"/>
              <a:gd name="vf" fmla="val 115470"/>
            </a:avLst>
          </a:prstGeom>
          <a:solidFill>
            <a:schemeClr val="tx2">
              <a:alpha val="20000"/>
            </a:schemeClr>
          </a:solidFill>
          <a:ln w="34925">
            <a:solidFill>
              <a:schemeClr val="tx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9" name="Slide Number Placeholder 5">
            <a:extLst>
              <a:ext uri="{FF2B5EF4-FFF2-40B4-BE49-F238E27FC236}">
                <a16:creationId xmlns:a16="http://schemas.microsoft.com/office/drawing/2014/main" id="{D25F2DB1-0709-8E47-91BE-F6CF1FCD48F2}"/>
              </a:ext>
            </a:extLst>
          </p:cNvPr>
          <p:cNvSpPr txBox="1">
            <a:spLocks/>
          </p:cNvSpPr>
          <p:nvPr userDrawn="1"/>
        </p:nvSpPr>
        <p:spPr>
          <a:xfrm>
            <a:off x="852897" y="8550276"/>
            <a:ext cx="65572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65000"/>
                  </a:schemeClr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9pPr>
          </a:lstStyle>
          <a:p>
            <a:pPr>
              <a:defRPr/>
            </a:pPr>
            <a:fld id="{0976DD22-A212-4BD3-B017-5AF9B7AC8E6D}" type="slidenum">
              <a:rPr lang="en-US" sz="1200" smtClean="0">
                <a:solidFill>
                  <a:srgbClr val="FFFFFF">
                    <a:lumMod val="65000"/>
                  </a:srgbClr>
                </a:solidFill>
                <a:latin typeface="Franklin Gothic Book" panose="020B0503020102020204" pitchFamily="34" charset="0"/>
              </a:rPr>
              <a:pPr>
                <a:defRPr/>
              </a:pPr>
              <a:t>‹#›</a:t>
            </a:fld>
            <a:endParaRPr lang="en-US" sz="1200">
              <a:solidFill>
                <a:srgbClr val="FFFFFF">
                  <a:lumMod val="65000"/>
                </a:srgbClr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5155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You/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hat&#10;&#10;Description automatically generated with low confidence">
            <a:extLst>
              <a:ext uri="{FF2B5EF4-FFF2-40B4-BE49-F238E27FC236}">
                <a16:creationId xmlns:a16="http://schemas.microsoft.com/office/drawing/2014/main" id="{80792F44-FCE4-E64F-9F10-726CEC0DE6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" y="0"/>
            <a:ext cx="16257401" cy="9144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776061D-4540-984E-8D7C-8C5E8819B7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286933" y="7849328"/>
            <a:ext cx="2293836" cy="801272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E1A930B-E639-5B44-B703-02468B9AE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208" y="2125355"/>
            <a:ext cx="6526654" cy="12095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>
              <a:lnSpc>
                <a:spcPct val="100000"/>
              </a:lnSpc>
              <a:defRPr sz="6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5909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4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omputer, indoor, computer&#10;&#10;Description automatically generated">
            <a:extLst>
              <a:ext uri="{FF2B5EF4-FFF2-40B4-BE49-F238E27FC236}">
                <a16:creationId xmlns:a16="http://schemas.microsoft.com/office/drawing/2014/main" id="{54A075D7-63F5-874C-A299-154B19533C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776061D-4540-984E-8D7C-8C5E8819B7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286933" y="7849328"/>
            <a:ext cx="2293836" cy="801272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D73D5ABA-D932-0B4D-B88B-3883718A7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208" y="2125355"/>
            <a:ext cx="6526654" cy="12095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>
              <a:lnSpc>
                <a:spcPct val="100000"/>
              </a:lnSpc>
              <a:defRPr sz="6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3508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5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ED5328-C2F6-D444-AAAD-F4B49BE466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" y="0"/>
            <a:ext cx="16257401" cy="9144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776061D-4540-984E-8D7C-8C5E8819B7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286933" y="7849328"/>
            <a:ext cx="2293836" cy="801272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DBADAA0-537D-4446-BA2D-7FDA360A0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7392" y="6376086"/>
            <a:ext cx="6526654" cy="12095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r">
              <a:lnSpc>
                <a:spcPct val="100000"/>
              </a:lnSpc>
              <a:defRPr sz="6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0032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hex/1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wall, indoor&#10;&#10;Description automatically generated">
            <a:extLst>
              <a:ext uri="{FF2B5EF4-FFF2-40B4-BE49-F238E27FC236}">
                <a16:creationId xmlns:a16="http://schemas.microsoft.com/office/drawing/2014/main" id="{434EEA99-36B7-BC45-8C65-97EB8705E7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376" y="0"/>
            <a:ext cx="16292964" cy="9144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6B31CE2-795A-9044-8338-7B94A9EA46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97183" y="1942980"/>
            <a:ext cx="5627846" cy="486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951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hex/2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wall, indoor&#10;&#10;Description automatically generated">
            <a:extLst>
              <a:ext uri="{FF2B5EF4-FFF2-40B4-BE49-F238E27FC236}">
                <a16:creationId xmlns:a16="http://schemas.microsoft.com/office/drawing/2014/main" id="{357B5F25-A5AA-7D44-9022-94AE63BC2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1"/>
            <a:ext cx="16257589" cy="9144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F47D02E-F760-7D47-AF26-642CD91ED2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97183" y="1942980"/>
            <a:ext cx="5627846" cy="486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93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BlkBasis_standard/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D1ABF59-A836-264D-9805-10F9DEF01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757" y="764949"/>
            <a:ext cx="14581413" cy="11128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F65CDD8-C96B-3348-A070-0F8AD0181E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2759" y="489857"/>
            <a:ext cx="7200898" cy="4142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1625529" rtl="0" fontAlgn="base"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kern="1200" spc="300" dirty="0" smtClean="0">
                <a:solidFill>
                  <a:schemeClr val="tx2"/>
                </a:solidFill>
                <a:latin typeface="+mj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CE0D050-D51C-4F42-B5F9-E38B60EF2365}"/>
              </a:ext>
            </a:extLst>
          </p:cNvPr>
          <p:cNvSpPr txBox="1">
            <a:spLocks/>
          </p:cNvSpPr>
          <p:nvPr userDrawn="1"/>
        </p:nvSpPr>
        <p:spPr>
          <a:xfrm>
            <a:off x="852897" y="8550276"/>
            <a:ext cx="65572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65000"/>
                  </a:schemeClr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9pPr>
          </a:lstStyle>
          <a:p>
            <a:pPr>
              <a:defRPr/>
            </a:pPr>
            <a:fld id="{0976DD22-A212-4BD3-B017-5AF9B7AC8E6D}" type="slidenum">
              <a:rPr lang="en-US" sz="1200" smtClean="0">
                <a:solidFill>
                  <a:srgbClr val="FFFFFF">
                    <a:lumMod val="65000"/>
                  </a:srgbClr>
                </a:solidFill>
                <a:latin typeface="Franklin Gothic Book" panose="020B0503020102020204" pitchFamily="34" charset="0"/>
              </a:rPr>
              <a:pPr>
                <a:defRPr/>
              </a:pPr>
              <a:t>‹#›</a:t>
            </a:fld>
            <a:endParaRPr lang="en-US" sz="1200">
              <a:solidFill>
                <a:srgbClr val="FFFFFF">
                  <a:lumMod val="65000"/>
                </a:srgb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6C8C55E-35DA-3246-A24C-837EB7143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2757" y="2120900"/>
            <a:ext cx="14581413" cy="5895975"/>
          </a:xfrm>
        </p:spPr>
        <p:txBody>
          <a:bodyPr>
            <a:normAutofit/>
          </a:bodyPr>
          <a:lstStyle>
            <a:lvl1pPr>
              <a:buClr>
                <a:schemeClr val="bg1">
                  <a:lumMod val="85000"/>
                </a:schemeClr>
              </a:buClr>
              <a:defRPr sz="2600">
                <a:solidFill>
                  <a:schemeClr val="bg1">
                    <a:lumMod val="85000"/>
                  </a:schemeClr>
                </a:solidFill>
              </a:defRPr>
            </a:lvl1pPr>
            <a:lvl2pPr>
              <a:buClr>
                <a:schemeClr val="bg1">
                  <a:lumMod val="85000"/>
                </a:schemeClr>
              </a:buClr>
              <a:defRPr sz="2000">
                <a:solidFill>
                  <a:schemeClr val="bg1">
                    <a:lumMod val="85000"/>
                  </a:schemeClr>
                </a:solidFill>
              </a:defRPr>
            </a:lvl2pPr>
            <a:lvl3pPr>
              <a:buClr>
                <a:schemeClr val="bg1">
                  <a:lumMod val="85000"/>
                </a:schemeClr>
              </a:buClr>
              <a:defRPr sz="1800">
                <a:solidFill>
                  <a:schemeClr val="bg1">
                    <a:lumMod val="85000"/>
                  </a:schemeClr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D4DFC8-9667-DD4F-8FC7-E1BB7D7D23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402871" y="8576731"/>
            <a:ext cx="950976" cy="33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411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hex/4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women talking&#10;&#10;Description automatically generated with low confidence">
            <a:extLst>
              <a:ext uri="{FF2B5EF4-FFF2-40B4-BE49-F238E27FC236}">
                <a16:creationId xmlns:a16="http://schemas.microsoft.com/office/drawing/2014/main" id="{355CDCA2-702B-0B4B-91D6-926ECE62B2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6257589" cy="914400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2F12BF2-B378-474B-81AE-4DD1F49793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97183" y="1942980"/>
            <a:ext cx="5627846" cy="486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2978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Hex/5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itting on a couch&#10;&#10;Description automatically generated with low confidence">
            <a:extLst>
              <a:ext uri="{FF2B5EF4-FFF2-40B4-BE49-F238E27FC236}">
                <a16:creationId xmlns:a16="http://schemas.microsoft.com/office/drawing/2014/main" id="{427E2254-4261-1E4C-AFB5-6E92C821C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F47D02E-F760-7D47-AF26-642CD91ED2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97183" y="1942980"/>
            <a:ext cx="5627846" cy="486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432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gles_5 Blocks/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icture containing dark&#10;&#10;Description automatically generated">
            <a:extLst>
              <a:ext uri="{FF2B5EF4-FFF2-40B4-BE49-F238E27FC236}">
                <a16:creationId xmlns:a16="http://schemas.microsoft.com/office/drawing/2014/main" id="{6D1F09C5-75D2-3349-9CFE-C443ED84C7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" y="0"/>
            <a:ext cx="16257401" cy="9144000"/>
          </a:xfrm>
          <a:prstGeom prst="rect">
            <a:avLst/>
          </a:prstGeom>
        </p:spPr>
      </p:pic>
      <p:pic>
        <p:nvPicPr>
          <p:cNvPr id="4" name="Picture of girl" hidden="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257588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A7F663-468B-FE4F-8E71-31EDEC0AE016}"/>
              </a:ext>
            </a:extLst>
          </p:cNvPr>
          <p:cNvSpPr/>
          <p:nvPr userDrawn="1"/>
        </p:nvSpPr>
        <p:spPr>
          <a:xfrm rot="16200000">
            <a:off x="4183234" y="871488"/>
            <a:ext cx="2908975" cy="4701902"/>
          </a:xfrm>
          <a:prstGeom prst="rect">
            <a:avLst/>
          </a:prstGeom>
          <a:solidFill>
            <a:schemeClr val="bg2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B26A8D-877F-4246-A94B-E767C0A98758}"/>
              </a:ext>
            </a:extLst>
          </p:cNvPr>
          <p:cNvSpPr/>
          <p:nvPr userDrawn="1"/>
        </p:nvSpPr>
        <p:spPr>
          <a:xfrm rot="16200000">
            <a:off x="9183430" y="871488"/>
            <a:ext cx="2908975" cy="4701902"/>
          </a:xfrm>
          <a:prstGeom prst="rect">
            <a:avLst/>
          </a:prstGeom>
          <a:solidFill>
            <a:schemeClr val="bg2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6F2FAF-8BE2-2F47-91B5-EFC705EFB087}"/>
              </a:ext>
            </a:extLst>
          </p:cNvPr>
          <p:cNvSpPr/>
          <p:nvPr userDrawn="1"/>
        </p:nvSpPr>
        <p:spPr>
          <a:xfrm rot="16200000">
            <a:off x="6620965" y="4008895"/>
            <a:ext cx="3017520" cy="4700475"/>
          </a:xfrm>
          <a:prstGeom prst="rect">
            <a:avLst/>
          </a:prstGeom>
          <a:solidFill>
            <a:schemeClr val="bg2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C21BE0-EB04-BF44-A782-46F6C3F3CE30}"/>
              </a:ext>
            </a:extLst>
          </p:cNvPr>
          <p:cNvSpPr/>
          <p:nvPr userDrawn="1"/>
        </p:nvSpPr>
        <p:spPr>
          <a:xfrm rot="16200000">
            <a:off x="11635907" y="4008895"/>
            <a:ext cx="3017520" cy="4700475"/>
          </a:xfrm>
          <a:prstGeom prst="rect">
            <a:avLst/>
          </a:prstGeom>
          <a:solidFill>
            <a:schemeClr val="bg2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0CC5B4-EA00-4841-A659-33C7BCB76BBD}"/>
              </a:ext>
            </a:extLst>
          </p:cNvPr>
          <p:cNvSpPr/>
          <p:nvPr userDrawn="1"/>
        </p:nvSpPr>
        <p:spPr>
          <a:xfrm rot="16200000">
            <a:off x="1576524" y="4008895"/>
            <a:ext cx="3017520" cy="4700475"/>
          </a:xfrm>
          <a:prstGeom prst="rect">
            <a:avLst/>
          </a:prstGeom>
          <a:solidFill>
            <a:schemeClr val="bg2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E53B03A-CFB5-B94F-9E1F-1968EB928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759" y="491841"/>
            <a:ext cx="14581412" cy="7679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58A6CF21-61AE-FB4A-8E1B-E263AE7D9E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23016" y="1276426"/>
            <a:ext cx="7200898" cy="4142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 defTabSz="1625109" rtl="0" fontAlgn="base"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kern="1200" spc="300" dirty="0" smtClean="0">
                <a:solidFill>
                  <a:schemeClr val="tx2"/>
                </a:solidFill>
                <a:latin typeface="+mj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369F5E6-C8B5-324F-B67A-5792F861F2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55533" y="1914479"/>
            <a:ext cx="3564377" cy="4142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 defTabSz="1625109" rtl="0" fontAlgn="base"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kern="1200" spc="300" dirty="0" smtClean="0">
                <a:solidFill>
                  <a:schemeClr val="accent2"/>
                </a:solidFill>
                <a:latin typeface="+mj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0454C270-F00E-6A4D-B381-336F5AC15F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55728" y="1914479"/>
            <a:ext cx="3564377" cy="4142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 defTabSz="1625109" rtl="0" fontAlgn="base"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kern="1200" spc="300" dirty="0" smtClean="0">
                <a:solidFill>
                  <a:schemeClr val="accent2"/>
                </a:solidFill>
                <a:latin typeface="+mj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A501AC53-8ECC-E941-94AB-3B4BA88D02E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03096" y="5017891"/>
            <a:ext cx="3564377" cy="4142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 defTabSz="1625109" rtl="0" fontAlgn="base"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kern="1200" spc="300" dirty="0" smtClean="0">
                <a:solidFill>
                  <a:schemeClr val="accent2"/>
                </a:solidFill>
                <a:latin typeface="+mj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50EA783C-5EFB-154B-837C-0B160EC8B2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6604" y="5017891"/>
            <a:ext cx="3564377" cy="4142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 defTabSz="1625109" rtl="0" fontAlgn="base"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kern="1200" spc="300" dirty="0" smtClean="0">
                <a:solidFill>
                  <a:schemeClr val="accent2"/>
                </a:solidFill>
                <a:latin typeface="+mj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A42050E6-1ED1-5742-89CB-BC53865FD5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362478" y="5017890"/>
            <a:ext cx="3564377" cy="4142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 defTabSz="1625109" rtl="0" fontAlgn="base"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kern="1200" spc="300" dirty="0" smtClean="0">
                <a:solidFill>
                  <a:schemeClr val="accent2"/>
                </a:solidFill>
                <a:latin typeface="+mj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5BB40D99-E28D-3344-BB20-6B66B4B1E7F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855532" y="2570320"/>
            <a:ext cx="3564377" cy="170625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ctr" defTabSz="1625109" rtl="0" fontAlgn="base">
              <a:lnSpc>
                <a:spcPts val="1867"/>
              </a:lnSpc>
              <a:spcBef>
                <a:spcPts val="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b="0" kern="1200" spc="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959A5904-635E-A94B-B6F1-B29F63B38B4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855731" y="2570320"/>
            <a:ext cx="3564377" cy="170625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ctr" defTabSz="1625109" rtl="0" fontAlgn="base">
              <a:lnSpc>
                <a:spcPts val="1867"/>
              </a:lnSpc>
              <a:spcBef>
                <a:spcPts val="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b="0" kern="1200" spc="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B35E9DBC-1663-4540-BD05-80717CB127E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303097" y="5669791"/>
            <a:ext cx="3564377" cy="170625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ctr" defTabSz="1625109" rtl="0" fontAlgn="base">
              <a:lnSpc>
                <a:spcPts val="1867"/>
              </a:lnSpc>
              <a:spcBef>
                <a:spcPts val="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b="0" kern="1200" spc="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9E98BA33-665E-B448-973E-FADF3C18EC1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332788" y="5669791"/>
            <a:ext cx="3564377" cy="170625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ctr" defTabSz="1625109" rtl="0" fontAlgn="base">
              <a:lnSpc>
                <a:spcPts val="1867"/>
              </a:lnSpc>
              <a:spcBef>
                <a:spcPts val="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b="0" kern="1200" spc="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DB2C5551-5162-7346-A34C-3F7B3280170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1362478" y="5662924"/>
            <a:ext cx="3564377" cy="170625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ctr" defTabSz="1625109" rtl="0" fontAlgn="base">
              <a:lnSpc>
                <a:spcPts val="1867"/>
              </a:lnSpc>
              <a:spcBef>
                <a:spcPts val="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b="0" kern="1200" spc="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A89C0B2-BE68-9342-9B31-0424803DDD9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28345" y="8162470"/>
            <a:ext cx="7200898" cy="4142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 defTabSz="1625109" rtl="0" fontAlgn="base">
              <a:lnSpc>
                <a:spcPts val="89"/>
              </a:lnSpc>
              <a:spcBef>
                <a:spcPts val="0"/>
              </a:spcBef>
              <a:spcAft>
                <a:spcPct val="0"/>
              </a:spcAft>
              <a:buClr>
                <a:schemeClr val="bg2"/>
              </a:buClr>
              <a:buNone/>
              <a:defRPr lang="en-US" sz="2700" kern="1200" spc="0" dirty="0" smtClean="0">
                <a:solidFill>
                  <a:schemeClr val="tx2"/>
                </a:solidFill>
                <a:latin typeface="+mj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24E9D6FD-4612-754E-88C4-6B2EE282E88C}"/>
              </a:ext>
            </a:extLst>
          </p:cNvPr>
          <p:cNvSpPr txBox="1">
            <a:spLocks/>
          </p:cNvSpPr>
          <p:nvPr userDrawn="1"/>
        </p:nvSpPr>
        <p:spPr>
          <a:xfrm>
            <a:off x="852898" y="8550276"/>
            <a:ext cx="65572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65000"/>
                  </a:schemeClr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9pPr>
          </a:lstStyle>
          <a:p>
            <a:pPr>
              <a:defRPr/>
            </a:pPr>
            <a:fld id="{0976DD22-A212-4BD3-B017-5AF9B7AC8E6D}" type="slidenum">
              <a:rPr lang="en-US" sz="1200" smtClean="0">
                <a:solidFill>
                  <a:srgbClr val="FFFFFF">
                    <a:lumMod val="65000"/>
                  </a:srgbClr>
                </a:solidFill>
                <a:latin typeface="Franklin Gothic Book" panose="020B0503020102020204" pitchFamily="34" charset="0"/>
              </a:rPr>
              <a:pPr>
                <a:defRPr/>
              </a:pPr>
              <a:t>‹#›</a:t>
            </a:fld>
            <a:endParaRPr lang="en-US" sz="1200">
              <a:solidFill>
                <a:srgbClr val="FFFFFF">
                  <a:lumMod val="65000"/>
                </a:srgbClr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859304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BlkBasis_standard/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D1ABF59-A836-264D-9805-10F9DEF01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757" y="764950"/>
            <a:ext cx="14581414" cy="11128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F65CDD8-C96B-3348-A070-0F8AD0181E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2759" y="489858"/>
            <a:ext cx="7200898" cy="4142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1625271" rtl="0" fontAlgn="base"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kern="1200" spc="300" dirty="0" smtClean="0">
                <a:solidFill>
                  <a:schemeClr val="tx2"/>
                </a:solidFill>
                <a:latin typeface="+mj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CE0D050-D51C-4F42-B5F9-E38B60EF2365}"/>
              </a:ext>
            </a:extLst>
          </p:cNvPr>
          <p:cNvSpPr txBox="1">
            <a:spLocks/>
          </p:cNvSpPr>
          <p:nvPr userDrawn="1"/>
        </p:nvSpPr>
        <p:spPr>
          <a:xfrm>
            <a:off x="852898" y="8550276"/>
            <a:ext cx="65572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65000"/>
                  </a:schemeClr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9pPr>
          </a:lstStyle>
          <a:p>
            <a:pPr>
              <a:defRPr/>
            </a:pPr>
            <a:fld id="{0976DD22-A212-4BD3-B017-5AF9B7AC8E6D}" type="slidenum">
              <a:rPr lang="en-US" sz="1200" smtClean="0">
                <a:solidFill>
                  <a:srgbClr val="FFFFFF">
                    <a:lumMod val="65000"/>
                  </a:srgbClr>
                </a:solidFill>
                <a:latin typeface="Franklin Gothic Book" panose="020B0503020102020204" pitchFamily="34" charset="0"/>
              </a:rPr>
              <a:pPr>
                <a:defRPr/>
              </a:pPr>
              <a:t>‹#›</a:t>
            </a:fld>
            <a:endParaRPr lang="en-US" sz="1200">
              <a:solidFill>
                <a:srgbClr val="FFFFFF">
                  <a:lumMod val="65000"/>
                </a:srgb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6C8C55E-35DA-3246-A24C-837EB7143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2757" y="2120902"/>
            <a:ext cx="14581414" cy="5895975"/>
          </a:xfrm>
        </p:spPr>
        <p:txBody>
          <a:bodyPr>
            <a:normAutofit/>
          </a:bodyPr>
          <a:lstStyle>
            <a:lvl1pPr>
              <a:buClr>
                <a:schemeClr val="bg1">
                  <a:lumMod val="85000"/>
                </a:schemeClr>
              </a:buClr>
              <a:defRPr sz="2600">
                <a:solidFill>
                  <a:schemeClr val="bg1">
                    <a:lumMod val="85000"/>
                  </a:schemeClr>
                </a:solidFill>
              </a:defRPr>
            </a:lvl1pPr>
            <a:lvl2pPr>
              <a:buClr>
                <a:schemeClr val="bg1">
                  <a:lumMod val="85000"/>
                </a:schemeClr>
              </a:buClr>
              <a:defRPr sz="2000">
                <a:solidFill>
                  <a:schemeClr val="bg1">
                    <a:lumMod val="85000"/>
                  </a:schemeClr>
                </a:solidFill>
              </a:defRPr>
            </a:lvl2pPr>
            <a:lvl3pPr>
              <a:buClr>
                <a:schemeClr val="bg1">
                  <a:lumMod val="85000"/>
                </a:schemeClr>
              </a:buClr>
              <a:defRPr sz="1800">
                <a:solidFill>
                  <a:schemeClr val="bg1">
                    <a:lumMod val="85000"/>
                  </a:schemeClr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D4DFC8-9667-DD4F-8FC7-E1BB7D7D23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402871" y="8576731"/>
            <a:ext cx="950976" cy="33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853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BlkBasis/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D1ABF59-A836-264D-9805-10F9DEF01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757" y="764950"/>
            <a:ext cx="14581414" cy="11128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F65CDD8-C96B-3348-A070-0F8AD0181E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2759" y="489858"/>
            <a:ext cx="7200898" cy="4142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1625271" rtl="0" fontAlgn="base"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kern="1200" spc="300" dirty="0" smtClean="0">
                <a:solidFill>
                  <a:schemeClr val="tx2"/>
                </a:solidFill>
                <a:latin typeface="+mj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CE0D050-D51C-4F42-B5F9-E38B60EF2365}"/>
              </a:ext>
            </a:extLst>
          </p:cNvPr>
          <p:cNvSpPr txBox="1">
            <a:spLocks/>
          </p:cNvSpPr>
          <p:nvPr userDrawn="1"/>
        </p:nvSpPr>
        <p:spPr>
          <a:xfrm>
            <a:off x="852898" y="8550276"/>
            <a:ext cx="65572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65000"/>
                  </a:schemeClr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9pPr>
          </a:lstStyle>
          <a:p>
            <a:pPr>
              <a:defRPr/>
            </a:pPr>
            <a:fld id="{0976DD22-A212-4BD3-B017-5AF9B7AC8E6D}" type="slidenum">
              <a:rPr lang="en-US" sz="1200" smtClean="0">
                <a:solidFill>
                  <a:srgbClr val="FFFFFF">
                    <a:lumMod val="65000"/>
                  </a:srgbClr>
                </a:solidFill>
                <a:latin typeface="Franklin Gothic Book" panose="020B0503020102020204" pitchFamily="34" charset="0"/>
              </a:rPr>
              <a:pPr>
                <a:defRPr/>
              </a:pPr>
              <a:t>‹#›</a:t>
            </a:fld>
            <a:endParaRPr lang="en-US" sz="1200">
              <a:solidFill>
                <a:srgbClr val="FFFFFF">
                  <a:lumMod val="65000"/>
                </a:srgb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6C8C55E-35DA-3246-A24C-837EB7143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2759" y="2120902"/>
            <a:ext cx="6809013" cy="5895975"/>
          </a:xfrm>
        </p:spPr>
        <p:txBody>
          <a:bodyPr>
            <a:normAutofit/>
          </a:bodyPr>
          <a:lstStyle>
            <a:lvl1pPr>
              <a:buClr>
                <a:schemeClr val="bg1">
                  <a:lumMod val="85000"/>
                </a:schemeClr>
              </a:buClr>
              <a:defRPr sz="2600">
                <a:solidFill>
                  <a:schemeClr val="bg1">
                    <a:lumMod val="85000"/>
                  </a:schemeClr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>
                    <a:lumMod val="85000"/>
                  </a:schemeClr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D4DFC8-9667-DD4F-8FC7-E1BB7D7D23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402871" y="8576731"/>
            <a:ext cx="950976" cy="33219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878BDE1-DCDA-BD4B-A786-CFC9BBBA41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05159" y="2120902"/>
            <a:ext cx="6809013" cy="5895975"/>
          </a:xfrm>
        </p:spPr>
        <p:txBody>
          <a:bodyPr>
            <a:normAutofit/>
          </a:bodyPr>
          <a:lstStyle>
            <a:lvl1pPr>
              <a:buClr>
                <a:schemeClr val="bg1">
                  <a:lumMod val="85000"/>
                </a:schemeClr>
              </a:buClr>
              <a:defRPr sz="2600">
                <a:solidFill>
                  <a:schemeClr val="bg1">
                    <a:lumMod val="85000"/>
                  </a:schemeClr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>
                    <a:lumMod val="85000"/>
                  </a:schemeClr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10017FE-2F1D-CA45-9184-F25BAD0FF3F4}"/>
              </a:ext>
            </a:extLst>
          </p:cNvPr>
          <p:cNvCxnSpPr>
            <a:cxnSpLocks/>
          </p:cNvCxnSpPr>
          <p:nvPr userDrawn="1"/>
        </p:nvCxnSpPr>
        <p:spPr>
          <a:xfrm flipV="1">
            <a:off x="8123463" y="2743201"/>
            <a:ext cx="0" cy="4724401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86314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Slide_BlkBasis/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EC15B833-3719-8246-8FE1-6DCC3E09BB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" y="0"/>
            <a:ext cx="16257401" cy="914400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4357B4A3-1715-4642-8904-871ACCCBF1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64476" y="4730497"/>
            <a:ext cx="9315717" cy="508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lang="en-US" sz="3200" kern="1200" spc="40" baseline="0" dirty="0" smtClean="0">
                <a:solidFill>
                  <a:srgbClr val="FFFFFF"/>
                </a:solidFill>
                <a:latin typeface="+mj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304744" marR="0" lvl="0" indent="-304744" algn="l" defTabSz="1625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C40"/>
              </a:buClr>
              <a:buSzTx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C912A56A-821A-7A42-BAA9-CEA5D3874F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4478" y="5326747"/>
            <a:ext cx="6473399" cy="43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467" b="0" i="0" u="none" strike="noStrike" kern="1200" cap="none" spc="300" normalizeH="0" baseline="0" dirty="0" smtClean="0">
                <a:ln>
                  <a:noFill/>
                </a:ln>
                <a:solidFill>
                  <a:srgbClr val="FEB92F"/>
                </a:solidFill>
                <a:effectLst/>
                <a:uLnTx/>
                <a:uFillTx/>
                <a:latin typeface="Franklin Gothic Book" panose="020B0503020102020204"/>
                <a:ea typeface="Source Sans Pro Semibold" panose="020B0503030403020204" pitchFamily="34" charset="0"/>
                <a:cs typeface="+mn-cs"/>
                <a:sym typeface="Gill Sans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304744" marR="0" lvl="0" indent="-304744" algn="l" defTabSz="162523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3A3C40"/>
              </a:buClr>
              <a:buSzTx/>
              <a:tabLst/>
              <a:defRPr/>
            </a:pPr>
            <a:r>
              <a:rPr lang="en-US" dirty="0"/>
              <a:t>CLICK TO EDIT MASTER TEXT STYLES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6F3315B-100C-354B-83C8-B746785AA5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10648" y="2953093"/>
            <a:ext cx="3649182" cy="127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232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7_BlkBasis/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15C6076-38E8-DA44-9928-92C55D8826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" y="0"/>
            <a:ext cx="16257401" cy="9144000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BCC8D7E-FD07-BD44-B934-D2304EBC7481}"/>
              </a:ext>
            </a:extLst>
          </p:cNvPr>
          <p:cNvSpPr/>
          <p:nvPr userDrawn="1"/>
        </p:nvSpPr>
        <p:spPr>
          <a:xfrm flipH="1">
            <a:off x="0" y="7440707"/>
            <a:ext cx="16257588" cy="1703295"/>
          </a:xfrm>
          <a:prstGeom prst="rtTriangle">
            <a:avLst/>
          </a:prstGeom>
          <a:solidFill>
            <a:schemeClr val="bg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4" name="Picture of girl" hidden="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257588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6B618F4-05FB-644D-A3B8-D57403F67D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3413" y="3441427"/>
            <a:ext cx="6837452" cy="1435375"/>
          </a:xfrm>
        </p:spPr>
        <p:txBody>
          <a:bodyPr anchor="b">
            <a:noAutofit/>
          </a:bodyPr>
          <a:lstStyle>
            <a:lvl1pPr marL="0" indent="0" algn="l" defTabSz="1625231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lang="en-US" sz="7198" kern="120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534199" indent="0">
              <a:buNone/>
              <a:defRPr/>
            </a:lvl2pPr>
          </a:lstStyle>
          <a:p>
            <a:pPr lvl="0"/>
            <a:r>
              <a:rPr lang="en-US" dirty="0"/>
              <a:t>Click to edit 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11245E6-9FC2-FA44-8BD0-B131F86DB4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86063" y="4614592"/>
            <a:ext cx="6838053" cy="1607101"/>
          </a:xfrm>
        </p:spPr>
        <p:txBody>
          <a:bodyPr anchor="t">
            <a:normAutofit/>
          </a:bodyPr>
          <a:lstStyle>
            <a:lvl1pPr marL="0" indent="0" algn="l" defTabSz="12182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lang="en-US" sz="3200" b="0" i="0" kern="1200" cap="none" spc="100" baseline="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ＭＳ Ｐゴシック"/>
                <a:cs typeface="Arial Black" panose="020B0604020202020204" pitchFamily="34" charset="0"/>
                <a:sym typeface="Gill Sans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516E8B3-EE74-9542-ABD1-CA273A32D4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0394" y="3338907"/>
            <a:ext cx="6820473" cy="566069"/>
          </a:xfrm>
        </p:spPr>
        <p:txBody>
          <a:bodyPr anchor="ctr"/>
          <a:lstStyle>
            <a:lvl1pPr marL="60948" indent="0" algn="l" defTabSz="1625231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bg2"/>
              </a:buClr>
              <a:buFont typeface="Arial" panose="020B0604020202020204" pitchFamily="34" charset="0"/>
              <a:buNone/>
              <a:defRPr lang="en-US" sz="1867" kern="1200" spc="307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17277E1-AB4E-6A44-B383-5C8980DE06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402871" y="8576731"/>
            <a:ext cx="950976" cy="33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88736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_4/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ark&#10;&#10;Description automatically generated">
            <a:extLst>
              <a:ext uri="{FF2B5EF4-FFF2-40B4-BE49-F238E27FC236}">
                <a16:creationId xmlns:a16="http://schemas.microsoft.com/office/drawing/2014/main" id="{73246FFE-8AC3-9349-8B3C-92ED770182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" y="0"/>
            <a:ext cx="16257401" cy="91440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8C20A29C-1D1F-104C-9CB5-ECA20BF7EE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402872" y="8576732"/>
            <a:ext cx="951069" cy="332189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D1B17B0-E642-354A-92E1-6B3C628082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6864" y="3371097"/>
            <a:ext cx="2720478" cy="565267"/>
          </a:xfrm>
        </p:spPr>
        <p:txBody>
          <a:bodyPr anchor="b">
            <a:noAutofit/>
          </a:bodyPr>
          <a:lstStyle>
            <a:lvl1pPr marL="0" indent="0" algn="ctr" defTabSz="162506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1800" kern="1200" spc="307" dirty="0" smtClean="0">
                <a:solidFill>
                  <a:schemeClr val="accent2"/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1pPr>
            <a:lvl2pPr marL="0" indent="0" algn="l" defTabSz="1625069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2pPr>
            <a:lvl3pPr marL="0" indent="0" algn="l" defTabSz="1625069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3pPr>
            <a:lvl4pPr marL="0" indent="0" algn="l" defTabSz="1625069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4pPr>
            <a:lvl5pPr marL="0" indent="0" algn="l" defTabSz="1625069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DD29D70-A450-DD4C-8AD5-0A34527883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66864" y="3880587"/>
            <a:ext cx="2720478" cy="3070117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lang="en-US" sz="1800" kern="1200" spc="4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1pPr>
            <a:lvl2pPr marL="442870" indent="0">
              <a:buNone/>
              <a:defRPr lang="en-US" sz="1733" kern="1200" spc="4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2pPr>
            <a:lvl3pPr marL="891810" indent="0">
              <a:buNone/>
              <a:defRPr lang="en-US" sz="1733" kern="1200" spc="4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3pPr>
            <a:lvl4pPr marL="1431155" indent="0">
              <a:buNone/>
              <a:defRPr lang="en-US" sz="1733" kern="1200" spc="4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4pPr>
            <a:lvl5pPr marL="1879085" indent="0">
              <a:buNone/>
              <a:defRPr lang="en-US" sz="1733" kern="1200" spc="40" dirty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A9CEA4ED-1375-2340-87DA-BA76C448E861}"/>
              </a:ext>
            </a:extLst>
          </p:cNvPr>
          <p:cNvSpPr txBox="1">
            <a:spLocks/>
          </p:cNvSpPr>
          <p:nvPr userDrawn="1"/>
        </p:nvSpPr>
        <p:spPr>
          <a:xfrm>
            <a:off x="852898" y="8550279"/>
            <a:ext cx="65572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65000"/>
                  </a:schemeClr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9pPr>
          </a:lstStyle>
          <a:p>
            <a:pPr marL="0" marR="0" lvl="0" indent="0" algn="l" defTabSz="12189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76DD22-A212-4BD3-B017-5AF9B7AC8E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Franklin Gothic Book" panose="020B0503020102020204" pitchFamily="34" charset="0"/>
                <a:ea typeface="Heiti SC Light" pitchFamily="-84" charset="-122"/>
                <a:cs typeface="+mn-cs"/>
                <a:sym typeface="Gill Sans" pitchFamily="-84" charset="0"/>
              </a:rPr>
              <a:pPr marL="0" marR="0" lvl="0" indent="0" algn="l" defTabSz="121894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Franklin Gothic Book" panose="020B0503020102020204" pitchFamily="34" charset="0"/>
              <a:ea typeface="Heiti SC Light" pitchFamily="-84" charset="-122"/>
              <a:cs typeface="+mn-cs"/>
              <a:sym typeface="Gill Sans" pitchFamily="-84" charset="0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8283B92-643D-0D42-B21F-A51A957E6A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2186" y="3371097"/>
            <a:ext cx="2720478" cy="565267"/>
          </a:xfrm>
        </p:spPr>
        <p:txBody>
          <a:bodyPr anchor="b">
            <a:noAutofit/>
          </a:bodyPr>
          <a:lstStyle>
            <a:lvl1pPr marL="0" indent="0" algn="ctr" defTabSz="162506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1800" kern="1200" spc="307" dirty="0" smtClean="0">
                <a:solidFill>
                  <a:schemeClr val="accent2"/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1pPr>
            <a:lvl2pPr marL="0" indent="0" algn="l" defTabSz="1625069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2pPr>
            <a:lvl3pPr marL="0" indent="0" algn="l" defTabSz="1625069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3pPr>
            <a:lvl4pPr marL="0" indent="0" algn="l" defTabSz="1625069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4pPr>
            <a:lvl5pPr marL="0" indent="0" algn="l" defTabSz="1625069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88A374B-F4CA-4246-BD9B-92D8C2911BD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22186" y="3880587"/>
            <a:ext cx="2720478" cy="3070117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lang="en-US" sz="1800" kern="1200" spc="4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1pPr>
            <a:lvl2pPr marL="442870" indent="0">
              <a:buNone/>
              <a:defRPr lang="en-US" sz="1733" kern="1200" spc="4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2pPr>
            <a:lvl3pPr marL="891810" indent="0">
              <a:buNone/>
              <a:defRPr lang="en-US" sz="1733" kern="1200" spc="4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3pPr>
            <a:lvl4pPr marL="1431155" indent="0">
              <a:buNone/>
              <a:defRPr lang="en-US" sz="1733" kern="1200" spc="4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4pPr>
            <a:lvl5pPr marL="1879085" indent="0">
              <a:buNone/>
              <a:defRPr lang="en-US" sz="1733" kern="1200" spc="40" dirty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081A231-EF1F-FD4E-878B-70353CDB218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77508" y="3371097"/>
            <a:ext cx="2720478" cy="565267"/>
          </a:xfrm>
        </p:spPr>
        <p:txBody>
          <a:bodyPr anchor="b">
            <a:noAutofit/>
          </a:bodyPr>
          <a:lstStyle>
            <a:lvl1pPr marL="0" indent="0" algn="ctr" defTabSz="162506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1800" kern="1200" spc="307" dirty="0" smtClean="0">
                <a:solidFill>
                  <a:schemeClr val="accent2"/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1pPr>
            <a:lvl2pPr marL="0" indent="0" algn="l" defTabSz="1625069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2pPr>
            <a:lvl3pPr marL="0" indent="0" algn="l" defTabSz="1625069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3pPr>
            <a:lvl4pPr marL="0" indent="0" algn="l" defTabSz="1625069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4pPr>
            <a:lvl5pPr marL="0" indent="0" algn="l" defTabSz="1625069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5923306F-2ACE-5D4E-98C0-D20B91E5305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77508" y="3880587"/>
            <a:ext cx="2720478" cy="3070117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lang="en-US" sz="1800" kern="1200" spc="4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1pPr>
            <a:lvl2pPr marL="442870" indent="0">
              <a:buNone/>
              <a:defRPr lang="en-US" sz="1733" kern="1200" spc="4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2pPr>
            <a:lvl3pPr marL="891810" indent="0">
              <a:buNone/>
              <a:defRPr lang="en-US" sz="1733" kern="1200" spc="4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3pPr>
            <a:lvl4pPr marL="1431155" indent="0">
              <a:buNone/>
              <a:defRPr lang="en-US" sz="1733" kern="1200" spc="4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4pPr>
            <a:lvl5pPr marL="1879085" indent="0">
              <a:buNone/>
              <a:defRPr lang="en-US" sz="1733" kern="1200" spc="40" dirty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4977374-1CB9-C94A-9AEB-A78B5435DD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632830" y="3371097"/>
            <a:ext cx="2720478" cy="565267"/>
          </a:xfrm>
        </p:spPr>
        <p:txBody>
          <a:bodyPr anchor="b">
            <a:noAutofit/>
          </a:bodyPr>
          <a:lstStyle>
            <a:lvl1pPr marL="0" indent="0" algn="ctr" defTabSz="162506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1800" kern="1200" spc="307" dirty="0" smtClean="0">
                <a:solidFill>
                  <a:schemeClr val="accent2"/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1pPr>
            <a:lvl2pPr marL="0" indent="0" algn="l" defTabSz="1625069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2pPr>
            <a:lvl3pPr marL="0" indent="0" algn="l" defTabSz="1625069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3pPr>
            <a:lvl4pPr marL="0" indent="0" algn="l" defTabSz="1625069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4pPr>
            <a:lvl5pPr marL="0" indent="0" algn="l" defTabSz="1625069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1C59B00-8DBE-BE43-8891-6E36F9BE8EE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632830" y="3880587"/>
            <a:ext cx="2720478" cy="3070117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lang="en-US" sz="1800" kern="1200" spc="4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1pPr>
            <a:lvl2pPr marL="442870" indent="0">
              <a:buNone/>
              <a:defRPr lang="en-US" sz="1733" kern="1200" spc="4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2pPr>
            <a:lvl3pPr marL="891810" indent="0">
              <a:buNone/>
              <a:defRPr lang="en-US" sz="1733" kern="1200" spc="4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3pPr>
            <a:lvl4pPr marL="1431155" indent="0">
              <a:buNone/>
              <a:defRPr lang="en-US" sz="1733" kern="1200" spc="40" dirty="0" smtClean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4pPr>
            <a:lvl5pPr marL="1879085" indent="0">
              <a:buNone/>
              <a:defRPr lang="en-US" sz="1733" kern="1200" spc="40" dirty="0">
                <a:solidFill>
                  <a:schemeClr val="bg1">
                    <a:lumMod val="85000"/>
                  </a:schemeClr>
                </a:solidFill>
                <a:latin typeface="Franklin Gothic Book" panose="020B0503020102020204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356A3D76-5955-3B45-9787-9C164A666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759" y="491841"/>
            <a:ext cx="14581412" cy="7679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63219CA3-C321-8645-8058-CAFEE09799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23016" y="1276426"/>
            <a:ext cx="7200898" cy="4142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 defTabSz="1625109" rtl="0" fontAlgn="base"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kern="1200" spc="300" dirty="0" smtClean="0">
                <a:solidFill>
                  <a:schemeClr val="tx2"/>
                </a:solidFill>
                <a:latin typeface="+mj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7482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32">
          <p15:clr>
            <a:srgbClr val="FBAE40"/>
          </p15:clr>
        </p15:guide>
        <p15:guide id="2" pos="5408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Base/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03AFFA4-9EB8-3D44-8C6A-D52E9B6303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6264538" cy="9144000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A2D5614B-A2D9-D44B-8AE3-46A9FFEC0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758" y="764950"/>
            <a:ext cx="14559642" cy="11128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5B095569-96EB-2643-8F17-79022FDE6D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2759" y="489858"/>
            <a:ext cx="7200898" cy="4142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1625271" rtl="0" fontAlgn="base"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kern="1200" spc="300" dirty="0" smtClean="0">
                <a:solidFill>
                  <a:schemeClr val="tx2"/>
                </a:solidFill>
                <a:latin typeface="+mj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9C47BAC6-522A-C247-8F3D-76F78B10C9BD}"/>
              </a:ext>
            </a:extLst>
          </p:cNvPr>
          <p:cNvSpPr txBox="1">
            <a:spLocks/>
          </p:cNvSpPr>
          <p:nvPr userDrawn="1"/>
        </p:nvSpPr>
        <p:spPr>
          <a:xfrm>
            <a:off x="852898" y="8550276"/>
            <a:ext cx="65572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65000"/>
                  </a:schemeClr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9pPr>
          </a:lstStyle>
          <a:p>
            <a:pPr>
              <a:defRPr/>
            </a:pPr>
            <a:fld id="{0976DD22-A212-4BD3-B017-5AF9B7AC8E6D}" type="slidenum">
              <a:rPr lang="en-US" sz="1200" smtClean="0">
                <a:solidFill>
                  <a:srgbClr val="FFFFFF">
                    <a:lumMod val="65000"/>
                  </a:srgbClr>
                </a:solidFill>
                <a:latin typeface="Franklin Gothic Book" panose="020B0503020102020204" pitchFamily="34" charset="0"/>
              </a:rPr>
              <a:pPr>
                <a:defRPr/>
              </a:pPr>
              <a:t>‹#›</a:t>
            </a:fld>
            <a:endParaRPr lang="en-US" sz="1200">
              <a:solidFill>
                <a:srgbClr val="FFFFFF">
                  <a:lumMod val="65000"/>
                </a:srgbClr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2802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rvices/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people looking at a computer&#10;&#10;Description automatically generated">
            <a:extLst>
              <a:ext uri="{FF2B5EF4-FFF2-40B4-BE49-F238E27FC236}">
                <a16:creationId xmlns:a16="http://schemas.microsoft.com/office/drawing/2014/main" id="{FE4D8797-67BB-F04A-AD5D-93BB1102D4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" y="0"/>
            <a:ext cx="16257401" cy="9144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AE6AED5-83BF-594A-BAE7-74ED86A2B99D}"/>
              </a:ext>
            </a:extLst>
          </p:cNvPr>
          <p:cNvSpPr/>
          <p:nvPr userDrawn="1"/>
        </p:nvSpPr>
        <p:spPr>
          <a:xfrm rot="5400000">
            <a:off x="5270216" y="-1843373"/>
            <a:ext cx="5717159" cy="16257588"/>
          </a:xfrm>
          <a:prstGeom prst="rect">
            <a:avLst/>
          </a:prstGeom>
          <a:gradFill>
            <a:gsLst>
              <a:gs pos="100000">
                <a:schemeClr val="bg2">
                  <a:alpha val="0"/>
                </a:schemeClr>
              </a:gs>
              <a:gs pos="65000">
                <a:schemeClr val="tx1"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3FF033D-25E6-EA42-B03B-56D7FE5DC336}"/>
              </a:ext>
            </a:extLst>
          </p:cNvPr>
          <p:cNvSpPr txBox="1">
            <a:spLocks/>
          </p:cNvSpPr>
          <p:nvPr userDrawn="1"/>
        </p:nvSpPr>
        <p:spPr>
          <a:xfrm>
            <a:off x="852898" y="8550279"/>
            <a:ext cx="65572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65000"/>
                  </a:schemeClr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9pPr>
          </a:lstStyle>
          <a:p>
            <a:pPr marL="0" marR="0" lvl="0" indent="0" algn="l" defTabSz="12189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76DD22-A212-4BD3-B017-5AF9B7AC8E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Franklin Gothic Book" panose="020B0503020102020204" pitchFamily="34" charset="0"/>
                <a:ea typeface="Heiti SC Light" pitchFamily="-84" charset="-122"/>
                <a:cs typeface="+mn-cs"/>
                <a:sym typeface="Gill Sans" pitchFamily="-84" charset="0"/>
              </a:rPr>
              <a:pPr marL="0" marR="0" lvl="0" indent="0" algn="l" defTabSz="121894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Franklin Gothic Book" panose="020B0503020102020204" pitchFamily="34" charset="0"/>
              <a:ea typeface="Heiti SC Light" pitchFamily="-84" charset="-122"/>
              <a:cs typeface="+mn-cs"/>
              <a:sym typeface="Gill Sans" pitchFamily="-84" charset="0"/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2176417D-431E-3F40-91CD-5F2E40AE4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759" y="764950"/>
            <a:ext cx="7237816" cy="11128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1ABF7AB7-8D34-7742-9E70-E083A0BBD0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2759" y="489858"/>
            <a:ext cx="7200898" cy="4142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1625109" rtl="0" fontAlgn="base"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kern="1200" spc="300" dirty="0" smtClean="0">
                <a:solidFill>
                  <a:schemeClr val="tx2"/>
                </a:solidFill>
                <a:latin typeface="+mj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E3DF449A-C6B6-FA4D-BCBB-966DCC8637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2841" y="2170518"/>
            <a:ext cx="7237735" cy="5840423"/>
          </a:xfrm>
        </p:spPr>
        <p:txBody>
          <a:bodyPr>
            <a:normAutofit/>
          </a:bodyPr>
          <a:lstStyle>
            <a:lvl1pPr marL="338274" indent="-338274"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  <a:tabLst/>
              <a:defRPr sz="28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654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BlkBasis/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D1ABF59-A836-264D-9805-10F9DEF01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757" y="764949"/>
            <a:ext cx="14581413" cy="11128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F65CDD8-C96B-3348-A070-0F8AD0181E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2759" y="489857"/>
            <a:ext cx="7200898" cy="4142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1625529" rtl="0" fontAlgn="base"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kern="1200" spc="300" dirty="0" smtClean="0">
                <a:solidFill>
                  <a:schemeClr val="tx2"/>
                </a:solidFill>
                <a:latin typeface="+mj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CE0D050-D51C-4F42-B5F9-E38B60EF2365}"/>
              </a:ext>
            </a:extLst>
          </p:cNvPr>
          <p:cNvSpPr txBox="1">
            <a:spLocks/>
          </p:cNvSpPr>
          <p:nvPr userDrawn="1"/>
        </p:nvSpPr>
        <p:spPr>
          <a:xfrm>
            <a:off x="852897" y="8550276"/>
            <a:ext cx="65572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65000"/>
                  </a:schemeClr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9pPr>
          </a:lstStyle>
          <a:p>
            <a:pPr>
              <a:defRPr/>
            </a:pPr>
            <a:fld id="{0976DD22-A212-4BD3-B017-5AF9B7AC8E6D}" type="slidenum">
              <a:rPr lang="en-US" sz="1200" smtClean="0">
                <a:solidFill>
                  <a:srgbClr val="FFFFFF">
                    <a:lumMod val="65000"/>
                  </a:srgbClr>
                </a:solidFill>
                <a:latin typeface="Franklin Gothic Book" panose="020B0503020102020204" pitchFamily="34" charset="0"/>
              </a:rPr>
              <a:pPr>
                <a:defRPr/>
              </a:pPr>
              <a:t>‹#›</a:t>
            </a:fld>
            <a:endParaRPr lang="en-US" sz="1200">
              <a:solidFill>
                <a:srgbClr val="FFFFFF">
                  <a:lumMod val="65000"/>
                </a:srgb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6C8C55E-35DA-3246-A24C-837EB7143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2758" y="2120900"/>
            <a:ext cx="6809013" cy="5895975"/>
          </a:xfrm>
        </p:spPr>
        <p:txBody>
          <a:bodyPr>
            <a:normAutofit/>
          </a:bodyPr>
          <a:lstStyle>
            <a:lvl1pPr>
              <a:buClr>
                <a:schemeClr val="bg1">
                  <a:lumMod val="85000"/>
                </a:schemeClr>
              </a:buClr>
              <a:defRPr sz="2600">
                <a:solidFill>
                  <a:schemeClr val="bg1">
                    <a:lumMod val="85000"/>
                  </a:schemeClr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>
                    <a:lumMod val="85000"/>
                  </a:schemeClr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D4DFC8-9667-DD4F-8FC7-E1BB7D7D23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402871" y="8576731"/>
            <a:ext cx="950976" cy="33219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878BDE1-DCDA-BD4B-A786-CFC9BBBA41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05157" y="2120900"/>
            <a:ext cx="6809013" cy="5895975"/>
          </a:xfrm>
        </p:spPr>
        <p:txBody>
          <a:bodyPr>
            <a:normAutofit/>
          </a:bodyPr>
          <a:lstStyle>
            <a:lvl1pPr>
              <a:buClr>
                <a:schemeClr val="bg1">
                  <a:lumMod val="85000"/>
                </a:schemeClr>
              </a:buClr>
              <a:defRPr sz="2600">
                <a:solidFill>
                  <a:schemeClr val="bg1">
                    <a:lumMod val="85000"/>
                  </a:schemeClr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>
                    <a:lumMod val="85000"/>
                  </a:schemeClr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10017FE-2F1D-CA45-9184-F25BAD0FF3F4}"/>
              </a:ext>
            </a:extLst>
          </p:cNvPr>
          <p:cNvCxnSpPr>
            <a:cxnSpLocks/>
          </p:cNvCxnSpPr>
          <p:nvPr userDrawn="1"/>
        </p:nvCxnSpPr>
        <p:spPr>
          <a:xfrm flipV="1">
            <a:off x="8123463" y="2743200"/>
            <a:ext cx="0" cy="4724401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30988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hex/1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wall, indoor&#10;&#10;Description automatically generated">
            <a:extLst>
              <a:ext uri="{FF2B5EF4-FFF2-40B4-BE49-F238E27FC236}">
                <a16:creationId xmlns:a16="http://schemas.microsoft.com/office/drawing/2014/main" id="{434EEA99-36B7-BC45-8C65-97EB8705E7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375" y="0"/>
            <a:ext cx="16292963" cy="9144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6B31CE2-795A-9044-8338-7B94A9EA46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97183" y="1942981"/>
            <a:ext cx="5627846" cy="486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363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kBasis_half/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D1ABF59-A836-264D-9805-10F9DEF01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757" y="764949"/>
            <a:ext cx="14581413" cy="11128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F65CDD8-C96B-3348-A070-0F8AD0181E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2759" y="489857"/>
            <a:ext cx="7200898" cy="4142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1625529" rtl="0" fontAlgn="base">
              <a:spcBef>
                <a:spcPts val="1800"/>
              </a:spcBef>
              <a:spcAft>
                <a:spcPct val="0"/>
              </a:spcAft>
              <a:buClr>
                <a:schemeClr val="bg2"/>
              </a:buClr>
              <a:buNone/>
              <a:defRPr lang="en-US" sz="1600" kern="1200" spc="300" dirty="0" smtClean="0">
                <a:solidFill>
                  <a:schemeClr val="tx2"/>
                </a:solidFill>
                <a:latin typeface="+mj-lt"/>
                <a:ea typeface="Source Sans Pro Semibold" panose="020B0503030403020204" pitchFamily="34" charset="0"/>
                <a:cs typeface="+mn-cs"/>
                <a:sym typeface="Gill Sans" pitchFamily="-8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CE0D050-D51C-4F42-B5F9-E38B60EF2365}"/>
              </a:ext>
            </a:extLst>
          </p:cNvPr>
          <p:cNvSpPr txBox="1">
            <a:spLocks/>
          </p:cNvSpPr>
          <p:nvPr userDrawn="1"/>
        </p:nvSpPr>
        <p:spPr>
          <a:xfrm>
            <a:off x="852897" y="8550276"/>
            <a:ext cx="65572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65000"/>
                  </a:schemeClr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9pPr>
          </a:lstStyle>
          <a:p>
            <a:pPr>
              <a:defRPr/>
            </a:pPr>
            <a:fld id="{0976DD22-A212-4BD3-B017-5AF9B7AC8E6D}" type="slidenum">
              <a:rPr lang="en-US" sz="1200" smtClean="0">
                <a:solidFill>
                  <a:srgbClr val="FFFFFF">
                    <a:lumMod val="65000"/>
                  </a:srgbClr>
                </a:solidFill>
                <a:latin typeface="Franklin Gothic Book" panose="020B0503020102020204" pitchFamily="34" charset="0"/>
              </a:rPr>
              <a:pPr>
                <a:defRPr/>
              </a:pPr>
              <a:t>‹#›</a:t>
            </a:fld>
            <a:endParaRPr lang="en-US" sz="1200">
              <a:solidFill>
                <a:srgbClr val="FFFFFF">
                  <a:lumMod val="65000"/>
                </a:srgb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6C8C55E-35DA-3246-A24C-837EB7143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2758" y="2808514"/>
            <a:ext cx="8311246" cy="5208361"/>
          </a:xfrm>
        </p:spPr>
        <p:txBody>
          <a:bodyPr>
            <a:normAutofit/>
          </a:bodyPr>
          <a:lstStyle>
            <a:lvl1pPr>
              <a:buClr>
                <a:schemeClr val="bg1">
                  <a:lumMod val="85000"/>
                </a:schemeClr>
              </a:buClr>
              <a:defRPr sz="2600">
                <a:solidFill>
                  <a:schemeClr val="bg1">
                    <a:lumMod val="85000"/>
                  </a:schemeClr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>
                    <a:lumMod val="85000"/>
                  </a:schemeClr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D4DFC8-9667-DD4F-8FC7-E1BB7D7D23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402871" y="8576731"/>
            <a:ext cx="950976" cy="33219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878BDE1-DCDA-BD4B-A786-CFC9BBBA41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325098" y="2808514"/>
            <a:ext cx="5089072" cy="5208361"/>
          </a:xfrm>
        </p:spPr>
        <p:txBody>
          <a:bodyPr>
            <a:normAutofit/>
          </a:bodyPr>
          <a:lstStyle>
            <a:lvl1pPr>
              <a:buClr>
                <a:schemeClr val="bg1">
                  <a:lumMod val="85000"/>
                </a:schemeClr>
              </a:buClr>
              <a:defRPr sz="2600">
                <a:solidFill>
                  <a:schemeClr val="bg1">
                    <a:lumMod val="85000"/>
                  </a:schemeClr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>
                    <a:lumMod val="85000"/>
                  </a:schemeClr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10017FE-2F1D-CA45-9184-F25BAD0FF3F4}"/>
              </a:ext>
            </a:extLst>
          </p:cNvPr>
          <p:cNvCxnSpPr>
            <a:cxnSpLocks/>
          </p:cNvCxnSpPr>
          <p:nvPr userDrawn="1"/>
        </p:nvCxnSpPr>
        <p:spPr>
          <a:xfrm flipV="1">
            <a:off x="9748715" y="2743200"/>
            <a:ext cx="0" cy="4724401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4F0153A-8C81-2842-ABA2-FD49B45332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2758" y="2195440"/>
            <a:ext cx="8318208" cy="565266"/>
          </a:xfrm>
        </p:spPr>
        <p:txBody>
          <a:bodyPr anchor="b">
            <a:noAutofit/>
          </a:bodyPr>
          <a:lstStyle>
            <a:lvl1pPr marL="0" indent="0" algn="ctr" defTabSz="16253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kern="1200" spc="307" dirty="0" smtClean="0">
                <a:solidFill>
                  <a:schemeClr val="accent2"/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1pPr>
            <a:lvl2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2pPr>
            <a:lvl3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3pPr>
            <a:lvl4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4pPr>
            <a:lvl5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208824A-BFE8-DC41-A7C9-3DD8296A52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25098" y="2195440"/>
            <a:ext cx="5089072" cy="565266"/>
          </a:xfrm>
        </p:spPr>
        <p:txBody>
          <a:bodyPr anchor="b">
            <a:noAutofit/>
          </a:bodyPr>
          <a:lstStyle>
            <a:lvl1pPr marL="0" indent="0" algn="ctr" defTabSz="16253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2000" kern="1200" spc="307" dirty="0" smtClean="0">
                <a:solidFill>
                  <a:schemeClr val="accent2"/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1pPr>
            <a:lvl2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2pPr>
            <a:lvl3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3pPr>
            <a:lvl4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 smtClean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4pPr>
            <a:lvl5pPr marL="0" indent="0" algn="l" defTabSz="1625326" rtl="0" eaLnBrk="1" fontAlgn="base" latinLnBrk="0" hangingPunct="1">
              <a:lnSpc>
                <a:spcPts val="5299"/>
              </a:lnSpc>
              <a:spcBef>
                <a:spcPct val="0"/>
              </a:spcBef>
              <a:spcAft>
                <a:spcPct val="0"/>
              </a:spcAft>
              <a:buNone/>
              <a:defRPr lang="en-US" sz="2133" kern="1200" spc="307" dirty="0">
                <a:solidFill>
                  <a:schemeClr val="bg1">
                    <a:lumMod val="95000"/>
                  </a:schemeClr>
                </a:solidFill>
                <a:latin typeface="Franklin Gothic Medium" panose="020B0603020102020204"/>
                <a:ea typeface="ＭＳ Ｐゴシック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112490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Slide_BlkBasis/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EC15B833-3719-8246-8FE1-6DCC3E09BB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" y="0"/>
            <a:ext cx="16257401" cy="914400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4357B4A3-1715-4642-8904-871ACCCBF1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64476" y="4730497"/>
            <a:ext cx="9315716" cy="508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lang="en-US" sz="3200" kern="1200" spc="40" baseline="0" dirty="0" smtClean="0">
                <a:solidFill>
                  <a:srgbClr val="FFFFFF"/>
                </a:solidFill>
                <a:latin typeface="+mj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304792" marR="0" lvl="0" indent="-304792" algn="l" defTabSz="1625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C40"/>
              </a:buClr>
              <a:buSzTx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C912A56A-821A-7A42-BAA9-CEA5D3874F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4477" y="5326746"/>
            <a:ext cx="6473399" cy="43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467" b="0" i="0" u="none" strike="noStrike" kern="1200" cap="none" spc="300" normalizeH="0" baseline="0" dirty="0" smtClean="0">
                <a:ln>
                  <a:noFill/>
                </a:ln>
                <a:solidFill>
                  <a:srgbClr val="FEB92F"/>
                </a:solidFill>
                <a:effectLst/>
                <a:uLnTx/>
                <a:uFillTx/>
                <a:latin typeface="Franklin Gothic Book" panose="020B0503020102020204"/>
                <a:ea typeface="Source Sans Pro Semibold" panose="020B0503030403020204" pitchFamily="34" charset="0"/>
                <a:cs typeface="+mn-cs"/>
                <a:sym typeface="Gill Sans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304792" marR="0" lvl="0" indent="-304792" algn="l" defTabSz="162548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3A3C40"/>
              </a:buClr>
              <a:buSzTx/>
              <a:tabLst/>
              <a:defRPr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0758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Slide4_BlkBasis/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lose&#10;&#10;Description automatically generated">
            <a:extLst>
              <a:ext uri="{FF2B5EF4-FFF2-40B4-BE49-F238E27FC236}">
                <a16:creationId xmlns:a16="http://schemas.microsoft.com/office/drawing/2014/main" id="{8FD0D6E3-8AD0-AA49-BD11-ACC948561A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" y="0"/>
            <a:ext cx="16257401" cy="9144000"/>
          </a:xfrm>
          <a:prstGeom prst="rect">
            <a:avLst/>
          </a:prstGeom>
        </p:spPr>
      </p:pic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68F1FAF-B519-974A-B7E7-2D1218CE96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64476" y="4730497"/>
            <a:ext cx="9315716" cy="508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lang="en-US" sz="3200" kern="1200" spc="40" baseline="0" dirty="0" smtClean="0">
                <a:solidFill>
                  <a:srgbClr val="FFFFFF"/>
                </a:solidFill>
                <a:latin typeface="+mj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304792" marR="0" lvl="0" indent="-304792" algn="l" defTabSz="1625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C40"/>
              </a:buClr>
              <a:buSzTx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718E201-6C72-084D-B01B-63DF49A04D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4477" y="5326746"/>
            <a:ext cx="6473399" cy="43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467" b="0" i="0" u="none" strike="noStrike" kern="1200" cap="none" spc="300" normalizeH="0" baseline="0" dirty="0" smtClean="0">
                <a:ln>
                  <a:noFill/>
                </a:ln>
                <a:solidFill>
                  <a:srgbClr val="FEB92F"/>
                </a:solidFill>
                <a:effectLst/>
                <a:uLnTx/>
                <a:uFillTx/>
                <a:latin typeface="Franklin Gothic Book" panose="020B0503020102020204"/>
                <a:ea typeface="Source Sans Pro Semibold" panose="020B0503030403020204" pitchFamily="34" charset="0"/>
                <a:cs typeface="+mn-cs"/>
                <a:sym typeface="Gill Sans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304792" marR="0" lvl="0" indent="-304792" algn="l" defTabSz="162548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3A3C40"/>
              </a:buClr>
              <a:buSzTx/>
              <a:tabLst/>
              <a:defRPr/>
            </a:pPr>
            <a:r>
              <a:rPr lang="en-US" dirty="0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C3F9013-F12A-E14E-B9C7-1D0B141DE1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10647" y="2953092"/>
            <a:ext cx="3649182" cy="127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97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5980EBF-A597-634D-9289-C3251F86487C}"/>
              </a:ext>
            </a:extLst>
          </p:cNvPr>
          <p:cNvSpPr/>
          <p:nvPr userDrawn="1"/>
        </p:nvSpPr>
        <p:spPr>
          <a:xfrm>
            <a:off x="1" y="0"/>
            <a:ext cx="16257588" cy="9144000"/>
          </a:xfrm>
          <a:prstGeom prst="rect">
            <a:avLst/>
          </a:prstGeom>
          <a:solidFill>
            <a:schemeClr val="tx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E268FF1-253A-D649-B6BF-D7C97B34CBCD}"/>
              </a:ext>
            </a:extLst>
          </p:cNvPr>
          <p:cNvSpPr txBox="1">
            <a:spLocks/>
          </p:cNvSpPr>
          <p:nvPr userDrawn="1"/>
        </p:nvSpPr>
        <p:spPr>
          <a:xfrm>
            <a:off x="852897" y="8550276"/>
            <a:ext cx="65572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65000"/>
                  </a:schemeClr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9pPr>
          </a:lstStyle>
          <a:p>
            <a:pPr>
              <a:defRPr/>
            </a:pPr>
            <a:fld id="{0976DD22-A212-4BD3-B017-5AF9B7AC8E6D}" type="slidenum">
              <a:rPr lang="en-US" sz="1200" smtClean="0">
                <a:solidFill>
                  <a:srgbClr val="FFFFFF">
                    <a:lumMod val="65000"/>
                  </a:srgbClr>
                </a:solidFill>
                <a:latin typeface="Franklin Gothic Book" panose="020B0503020102020204" pitchFamily="34" charset="0"/>
              </a:rPr>
              <a:pPr>
                <a:defRPr/>
              </a:pPr>
              <a:t>‹#›</a:t>
            </a:fld>
            <a:endParaRPr lang="en-US" sz="1200">
              <a:solidFill>
                <a:srgbClr val="FFFFFF">
                  <a:lumMod val="65000"/>
                </a:srgb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93C2096-59E8-4C49-87E7-E37B7F8F3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1787" y="2133602"/>
            <a:ext cx="14574156" cy="6034617"/>
          </a:xfrm>
          <a:prstGeom prst="rect">
            <a:avLst/>
          </a:prstGeom>
        </p:spPr>
        <p:txBody>
          <a:bodyPr vert="horz" lIns="162553" tIns="81276" rIns="162553" bIns="81276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042F1A-434C-AF4C-BF99-69FEB7D5D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757" y="764949"/>
            <a:ext cx="14603185" cy="11128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3512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6" r:id="rId1"/>
    <p:sldLayoutId id="2147484993" r:id="rId2"/>
    <p:sldLayoutId id="2147485059" r:id="rId3"/>
    <p:sldLayoutId id="2147485061" r:id="rId4"/>
    <p:sldLayoutId id="2147484992" r:id="rId5"/>
    <p:sldLayoutId id="2147485057" r:id="rId6"/>
    <p:sldLayoutId id="2147485058" r:id="rId7"/>
    <p:sldLayoutId id="2147484996" r:id="rId8"/>
    <p:sldLayoutId id="2147484997" r:id="rId9"/>
    <p:sldLayoutId id="2147485031" r:id="rId10"/>
    <p:sldLayoutId id="2147485039" r:id="rId11"/>
    <p:sldLayoutId id="2147485040" r:id="rId12"/>
    <p:sldLayoutId id="2147485032" r:id="rId13"/>
    <p:sldLayoutId id="2147485007" r:id="rId14"/>
    <p:sldLayoutId id="2147485033" r:id="rId15"/>
    <p:sldLayoutId id="2147484990" r:id="rId16"/>
    <p:sldLayoutId id="2147484998" r:id="rId17"/>
    <p:sldLayoutId id="2147484999" r:id="rId18"/>
    <p:sldLayoutId id="2147484981" r:id="rId19"/>
    <p:sldLayoutId id="2147484958" r:id="rId20"/>
    <p:sldLayoutId id="2147484894" r:id="rId21"/>
    <p:sldLayoutId id="2147484979" r:id="rId22"/>
    <p:sldLayoutId id="2147484954" r:id="rId23"/>
    <p:sldLayoutId id="2147484936" r:id="rId24"/>
    <p:sldLayoutId id="2147485060" r:id="rId25"/>
    <p:sldLayoutId id="2147484939" r:id="rId26"/>
    <p:sldLayoutId id="2147484955" r:id="rId27"/>
    <p:sldLayoutId id="2147484956" r:id="rId28"/>
    <p:sldLayoutId id="2147485049" r:id="rId29"/>
    <p:sldLayoutId id="2147485012" r:id="rId30"/>
    <p:sldLayoutId id="2147485045" r:id="rId31"/>
    <p:sldLayoutId id="2147485050" r:id="rId32"/>
    <p:sldLayoutId id="2147485034" r:id="rId33"/>
    <p:sldLayoutId id="2147485037" r:id="rId34"/>
    <p:sldLayoutId id="2147485067" r:id="rId35"/>
    <p:sldLayoutId id="2147485068" r:id="rId36"/>
    <p:sldLayoutId id="2147485069" r:id="rId37"/>
    <p:sldLayoutId id="2147485028" r:id="rId38"/>
    <p:sldLayoutId id="2147484903" r:id="rId39"/>
    <p:sldLayoutId id="2147485063" r:id="rId40"/>
    <p:sldLayoutId id="2147485064" r:id="rId41"/>
    <p:sldLayoutId id="2147485036" r:id="rId42"/>
    <p:sldLayoutId id="2147485048" r:id="rId43"/>
    <p:sldLayoutId id="2147485056" r:id="rId44"/>
    <p:sldLayoutId id="2147485025" r:id="rId45"/>
    <p:sldLayoutId id="2147485026" r:id="rId46"/>
    <p:sldLayoutId id="2147485029" r:id="rId47"/>
    <p:sldLayoutId id="2147485043" r:id="rId48"/>
    <p:sldLayoutId id="2147485066" r:id="rId49"/>
    <p:sldLayoutId id="2147485062" r:id="rId50"/>
    <p:sldLayoutId id="2147485042" r:id="rId51"/>
    <p:sldLayoutId id="2147485079" r:id="rId52"/>
  </p:sldLayoutIdLst>
  <p:hf sldNum="0" hdr="0" dt="0"/>
  <p:txStyles>
    <p:titleStyle>
      <a:lvl1pPr marL="45720" algn="l" defTabSz="1625489" rtl="0" eaLnBrk="1" fontAlgn="base" latinLnBrk="0" hangingPunct="1">
        <a:lnSpc>
          <a:spcPts val="5300"/>
        </a:lnSpc>
        <a:spcBef>
          <a:spcPct val="0"/>
        </a:spcBef>
        <a:spcAft>
          <a:spcPct val="0"/>
        </a:spcAft>
        <a:buNone/>
        <a:defRPr lang="en-US" sz="4400" b="0" i="0" kern="1200" cap="none" spc="0" baseline="0" dirty="0">
          <a:solidFill>
            <a:schemeClr val="bg1"/>
          </a:solidFill>
          <a:latin typeface="+mj-lt"/>
          <a:ea typeface="ＭＳ Ｐゴシック" charset="0"/>
          <a:cs typeface="Arial Black" panose="020B0604020202020204" pitchFamily="34" charset="0"/>
          <a:sym typeface="Gill Sans" charset="0"/>
        </a:defRPr>
      </a:lvl1pPr>
    </p:titleStyle>
    <p:bodyStyle>
      <a:lvl1pPr marL="335243" indent="-335243" algn="l" defTabSz="1625489" rtl="0" eaLnBrk="1" latinLnBrk="0" hangingPunct="1">
        <a:lnSpc>
          <a:spcPct val="100000"/>
        </a:lnSpc>
        <a:spcBef>
          <a:spcPts val="1800"/>
        </a:spcBef>
        <a:buClr>
          <a:schemeClr val="bg1">
            <a:lumMod val="85000"/>
          </a:schemeClr>
        </a:buClr>
        <a:buSzPct val="90000"/>
        <a:buFont typeface="Arial" panose="020B0604020202020204" pitchFamily="34" charset="0"/>
        <a:buChar char="•"/>
        <a:defRPr sz="3200" kern="1200" spc="0" baseline="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1pPr>
      <a:lvl2pPr marL="859512" indent="-416528" algn="l" defTabSz="1625489" rtl="0" eaLnBrk="1" latinLnBrk="0" hangingPunct="1">
        <a:lnSpc>
          <a:spcPct val="100000"/>
        </a:lnSpc>
        <a:spcBef>
          <a:spcPts val="1800"/>
        </a:spcBef>
        <a:buClr>
          <a:schemeClr val="bg1">
            <a:lumMod val="85000"/>
          </a:schemeClr>
        </a:buClr>
        <a:buFont typeface="Arial" panose="020B0604020202020204" pitchFamily="34" charset="0"/>
        <a:buChar char="–"/>
        <a:defRPr sz="2400" kern="1200" spc="0" baseline="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2pPr>
      <a:lvl3pPr marL="1206973" indent="-314933" algn="l" defTabSz="1625489" rtl="0" eaLnBrk="1" latinLnBrk="0" hangingPunct="1">
        <a:lnSpc>
          <a:spcPct val="100000"/>
        </a:lnSpc>
        <a:spcBef>
          <a:spcPts val="1800"/>
        </a:spcBef>
        <a:buClr>
          <a:schemeClr val="bg1">
            <a:lumMod val="85000"/>
          </a:schemeClr>
        </a:buClr>
        <a:buFont typeface="Arial" panose="020B0604020202020204" pitchFamily="34" charset="0"/>
        <a:buChar char="•"/>
        <a:defRPr sz="2000" kern="1200" spc="0" baseline="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3pPr>
      <a:lvl4pPr marL="1837898" indent="-406373" algn="l" defTabSz="1625489" rtl="0" eaLnBrk="1" latinLnBrk="0" hangingPunct="1">
        <a:lnSpc>
          <a:spcPct val="100000"/>
        </a:lnSpc>
        <a:spcBef>
          <a:spcPts val="1800"/>
        </a:spcBef>
        <a:buClr>
          <a:schemeClr val="bg2"/>
        </a:buClr>
        <a:buFont typeface="Arial" panose="020B0604020202020204" pitchFamily="34" charset="0"/>
        <a:buChar char="–"/>
        <a:defRPr sz="2800" kern="1200" spc="0" baseline="0">
          <a:solidFill>
            <a:schemeClr val="bg2"/>
          </a:solidFill>
          <a:latin typeface="+mn-lt"/>
          <a:ea typeface="+mn-ea"/>
          <a:cs typeface="+mn-cs"/>
        </a:defRPr>
      </a:lvl4pPr>
      <a:lvl5pPr marL="2285943" indent="-406373" algn="l" defTabSz="1625489" rtl="0" eaLnBrk="1" latinLnBrk="0" hangingPunct="1">
        <a:lnSpc>
          <a:spcPct val="100000"/>
        </a:lnSpc>
        <a:spcBef>
          <a:spcPts val="1800"/>
        </a:spcBef>
        <a:buClr>
          <a:schemeClr val="bg2"/>
        </a:buClr>
        <a:buFont typeface="Arial" panose="020B0604020202020204" pitchFamily="34" charset="0"/>
        <a:buChar char="»"/>
        <a:defRPr sz="2600" kern="1200" spc="0" baseline="0">
          <a:solidFill>
            <a:schemeClr val="bg2"/>
          </a:solidFill>
          <a:latin typeface="+mn-lt"/>
          <a:ea typeface="+mn-ea"/>
          <a:cs typeface="+mn-cs"/>
        </a:defRPr>
      </a:lvl5pPr>
      <a:lvl6pPr marL="4470092" indent="-406373" algn="l" defTabSz="1625489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82837" indent="-406373" algn="l" defTabSz="1625489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095581" indent="-406373" algn="l" defTabSz="1625489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08326" indent="-406373" algn="l" defTabSz="1625489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48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744" algn="l" defTabSz="162548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89" algn="l" defTabSz="162548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232" algn="l" defTabSz="162548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0977" algn="l" defTabSz="162548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721" algn="l" defTabSz="162548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465" algn="l" defTabSz="162548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208" algn="l" defTabSz="162548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1953" algn="l" defTabSz="162548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5980EBF-A597-634D-9289-C3251F86487C}"/>
              </a:ext>
            </a:extLst>
          </p:cNvPr>
          <p:cNvSpPr/>
          <p:nvPr userDrawn="1"/>
        </p:nvSpPr>
        <p:spPr>
          <a:xfrm>
            <a:off x="1" y="0"/>
            <a:ext cx="16257588" cy="9144000"/>
          </a:xfrm>
          <a:prstGeom prst="rect">
            <a:avLst/>
          </a:prstGeom>
          <a:solidFill>
            <a:schemeClr val="tx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E268FF1-253A-D649-B6BF-D7C97B34CBCD}"/>
              </a:ext>
            </a:extLst>
          </p:cNvPr>
          <p:cNvSpPr txBox="1">
            <a:spLocks/>
          </p:cNvSpPr>
          <p:nvPr userDrawn="1"/>
        </p:nvSpPr>
        <p:spPr>
          <a:xfrm>
            <a:off x="852898" y="8550276"/>
            <a:ext cx="65572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65000"/>
                  </a:schemeClr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000000"/>
                </a:solidFill>
                <a:latin typeface="Gill Sans" pitchFamily="-84" charset="0"/>
                <a:ea typeface="Heiti SC Light" pitchFamily="-84" charset="-122"/>
                <a:cs typeface="+mn-cs"/>
                <a:sym typeface="Gill Sans" pitchFamily="-84" charset="0"/>
              </a:defRPr>
            </a:lvl9pPr>
          </a:lstStyle>
          <a:p>
            <a:pPr>
              <a:defRPr/>
            </a:pPr>
            <a:fld id="{0976DD22-A212-4BD3-B017-5AF9B7AC8E6D}" type="slidenum">
              <a:rPr lang="en-US" sz="1200" smtClean="0">
                <a:solidFill>
                  <a:srgbClr val="FFFFFF">
                    <a:lumMod val="65000"/>
                  </a:srgbClr>
                </a:solidFill>
                <a:latin typeface="Franklin Gothic Book" panose="020B0503020102020204" pitchFamily="34" charset="0"/>
              </a:rPr>
              <a:pPr>
                <a:defRPr/>
              </a:pPr>
              <a:t>‹#›</a:t>
            </a:fld>
            <a:endParaRPr lang="en-US" sz="1200">
              <a:solidFill>
                <a:srgbClr val="FFFFFF">
                  <a:lumMod val="65000"/>
                </a:srgb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93C2096-59E8-4C49-87E7-E37B7F8F3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1787" y="2133604"/>
            <a:ext cx="14574156" cy="6034617"/>
          </a:xfrm>
          <a:prstGeom prst="rect">
            <a:avLst/>
          </a:prstGeom>
        </p:spPr>
        <p:txBody>
          <a:bodyPr vert="horz" lIns="162553" tIns="81276" rIns="162553" bIns="81276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042F1A-434C-AF4C-BF99-69FEB7D5D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758" y="764950"/>
            <a:ext cx="14603185" cy="11128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5789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1" r:id="rId1"/>
    <p:sldLayoutId id="2147485072" r:id="rId2"/>
    <p:sldLayoutId id="2147485073" r:id="rId3"/>
    <p:sldLayoutId id="2147485074" r:id="rId4"/>
    <p:sldLayoutId id="2147485075" r:id="rId5"/>
    <p:sldLayoutId id="2147485076" r:id="rId6"/>
    <p:sldLayoutId id="2147485077" r:id="rId7"/>
    <p:sldLayoutId id="2147485078" r:id="rId8"/>
  </p:sldLayoutIdLst>
  <p:hf sldNum="0" hdr="0" dt="0"/>
  <p:txStyles>
    <p:titleStyle>
      <a:lvl1pPr marL="45712" algn="l" defTabSz="1625231" rtl="0" eaLnBrk="1" fontAlgn="base" latinLnBrk="0" hangingPunct="1">
        <a:lnSpc>
          <a:spcPts val="5299"/>
        </a:lnSpc>
        <a:spcBef>
          <a:spcPct val="0"/>
        </a:spcBef>
        <a:spcAft>
          <a:spcPct val="0"/>
        </a:spcAft>
        <a:buNone/>
        <a:defRPr lang="en-US" sz="4400" b="0" i="0" kern="1200" cap="none" spc="0" baseline="0" dirty="0">
          <a:solidFill>
            <a:schemeClr val="bg1"/>
          </a:solidFill>
          <a:latin typeface="+mj-lt"/>
          <a:ea typeface="ＭＳ Ｐゴシック" charset="0"/>
          <a:cs typeface="Arial Black" panose="020B0604020202020204" pitchFamily="34" charset="0"/>
          <a:sym typeface="Gill Sans" charset="0"/>
        </a:defRPr>
      </a:lvl1pPr>
    </p:titleStyle>
    <p:bodyStyle>
      <a:lvl1pPr marL="335190" indent="-335190" algn="l" defTabSz="1625231" rtl="0" eaLnBrk="1" latinLnBrk="0" hangingPunct="1">
        <a:lnSpc>
          <a:spcPct val="100000"/>
        </a:lnSpc>
        <a:spcBef>
          <a:spcPts val="1800"/>
        </a:spcBef>
        <a:buClr>
          <a:schemeClr val="bg1">
            <a:lumMod val="85000"/>
          </a:schemeClr>
        </a:buClr>
        <a:buSzPct val="90000"/>
        <a:buFont typeface="Arial" panose="020B0604020202020204" pitchFamily="34" charset="0"/>
        <a:buChar char="•"/>
        <a:defRPr sz="3200" kern="1200" spc="0" baseline="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1pPr>
      <a:lvl2pPr marL="859376" indent="-416462" algn="l" defTabSz="1625231" rtl="0" eaLnBrk="1" latinLnBrk="0" hangingPunct="1">
        <a:lnSpc>
          <a:spcPct val="100000"/>
        </a:lnSpc>
        <a:spcBef>
          <a:spcPts val="1800"/>
        </a:spcBef>
        <a:buClr>
          <a:schemeClr val="bg1">
            <a:lumMod val="85000"/>
          </a:schemeClr>
        </a:buClr>
        <a:buFont typeface="Arial" panose="020B0604020202020204" pitchFamily="34" charset="0"/>
        <a:buChar char="–"/>
        <a:defRPr sz="2400" kern="1200" spc="0" baseline="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2pPr>
      <a:lvl3pPr marL="1206782" indent="-314883" algn="l" defTabSz="1625231" rtl="0" eaLnBrk="1" latinLnBrk="0" hangingPunct="1">
        <a:lnSpc>
          <a:spcPct val="100000"/>
        </a:lnSpc>
        <a:spcBef>
          <a:spcPts val="1800"/>
        </a:spcBef>
        <a:buClr>
          <a:schemeClr val="bg1">
            <a:lumMod val="85000"/>
          </a:schemeClr>
        </a:buClr>
        <a:buFont typeface="Arial" panose="020B0604020202020204" pitchFamily="34" charset="0"/>
        <a:buChar char="•"/>
        <a:defRPr sz="2000" kern="1200" spc="0" baseline="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3pPr>
      <a:lvl4pPr marL="1837607" indent="-406309" algn="l" defTabSz="1625231" rtl="0" eaLnBrk="1" latinLnBrk="0" hangingPunct="1">
        <a:lnSpc>
          <a:spcPct val="100000"/>
        </a:lnSpc>
        <a:spcBef>
          <a:spcPts val="1800"/>
        </a:spcBef>
        <a:buClr>
          <a:schemeClr val="bg2"/>
        </a:buClr>
        <a:buFont typeface="Arial" panose="020B0604020202020204" pitchFamily="34" charset="0"/>
        <a:buChar char="–"/>
        <a:defRPr sz="2800" kern="1200" spc="0" baseline="0">
          <a:solidFill>
            <a:schemeClr val="bg2"/>
          </a:solidFill>
          <a:latin typeface="+mn-lt"/>
          <a:ea typeface="+mn-ea"/>
          <a:cs typeface="+mn-cs"/>
        </a:defRPr>
      </a:lvl4pPr>
      <a:lvl5pPr marL="2285582" indent="-406309" algn="l" defTabSz="1625231" rtl="0" eaLnBrk="1" latinLnBrk="0" hangingPunct="1">
        <a:lnSpc>
          <a:spcPct val="100000"/>
        </a:lnSpc>
        <a:spcBef>
          <a:spcPts val="1800"/>
        </a:spcBef>
        <a:buClr>
          <a:schemeClr val="bg2"/>
        </a:buClr>
        <a:buFont typeface="Arial" panose="020B0604020202020204" pitchFamily="34" charset="0"/>
        <a:buChar char="»"/>
        <a:defRPr sz="2600" kern="1200" spc="0" baseline="0">
          <a:solidFill>
            <a:schemeClr val="bg2"/>
          </a:solidFill>
          <a:latin typeface="+mn-lt"/>
          <a:ea typeface="+mn-ea"/>
          <a:cs typeface="+mn-cs"/>
        </a:defRPr>
      </a:lvl5pPr>
      <a:lvl6pPr marL="4469384" indent="-406309" algn="l" defTabSz="1625231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82000" indent="-406309" algn="l" defTabSz="1625231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094616" indent="-406309" algn="l" defTabSz="1625231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07233" indent="-406309" algn="l" defTabSz="1625231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231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616" algn="l" defTabSz="1625231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31" algn="l" defTabSz="1625231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7846" algn="l" defTabSz="1625231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0463" algn="l" defTabSz="1625231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077" algn="l" defTabSz="1625231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5693" algn="l" defTabSz="1625231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8307" algn="l" defTabSz="1625231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0924" algn="l" defTabSz="1625231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56A9D23-C76F-C44C-9825-5C2E4021F3BE}"/>
              </a:ext>
            </a:extLst>
          </p:cNvPr>
          <p:cNvCxnSpPr>
            <a:cxnSpLocks/>
          </p:cNvCxnSpPr>
          <p:nvPr/>
        </p:nvCxnSpPr>
        <p:spPr>
          <a:xfrm>
            <a:off x="1547227" y="4489329"/>
            <a:ext cx="3478124" cy="0"/>
          </a:xfrm>
          <a:prstGeom prst="line">
            <a:avLst/>
          </a:prstGeom>
          <a:noFill/>
          <a:ln w="3175" cap="flat" cmpd="sng" algn="ctr">
            <a:solidFill>
              <a:srgbClr val="838383">
                <a:lumMod val="50000"/>
              </a:srgbClr>
            </a:solidFill>
            <a:prstDash val="solid"/>
          </a:ln>
          <a:effectLst/>
        </p:spPr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091252-11F8-0B47-A5B7-9F3E826AEA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Vertical Training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0FC3F00-E740-EB46-98E6-132FE42D2C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Education </a:t>
            </a:r>
          </a:p>
        </p:txBody>
      </p:sp>
    </p:spTree>
    <p:extLst>
      <p:ext uri="{BB962C8B-B14F-4D97-AF65-F5344CB8AC3E}">
        <p14:creationId xmlns:p14="http://schemas.microsoft.com/office/powerpoint/2010/main" val="134763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F1B09B-7183-460A-AA7E-549D31C6D5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HIGHER EDUCATION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E2F3C2F-A353-4C0B-994E-580122A36F88}"/>
              </a:ext>
            </a:extLst>
          </p:cNvPr>
          <p:cNvGraphicFramePr/>
          <p:nvPr/>
        </p:nvGraphicFramePr>
        <p:xfrm>
          <a:off x="4837719" y="1439011"/>
          <a:ext cx="11068603" cy="7152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2">
            <a:extLst>
              <a:ext uri="{FF2B5EF4-FFF2-40B4-BE49-F238E27FC236}">
                <a16:creationId xmlns:a16="http://schemas.microsoft.com/office/drawing/2014/main" id="{E8F4A1EF-8004-40CB-BB19-CD68A46041E3}"/>
              </a:ext>
            </a:extLst>
          </p:cNvPr>
          <p:cNvSpPr txBox="1">
            <a:spLocks/>
          </p:cNvSpPr>
          <p:nvPr/>
        </p:nvSpPr>
        <p:spPr>
          <a:xfrm>
            <a:off x="567295" y="1439011"/>
            <a:ext cx="3960785" cy="72151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32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COLLEGE ENROLLMENT RATES HAVE BEEN TRENDING UPWARDS FOR DECADES, ALLEVIATING CONCERNS OVER THE SLIGHT DIP IN ENROLLMENT DURING THE PANDEMIC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A197CA-ACA0-4162-8C44-2675F22F5D76}"/>
              </a:ext>
            </a:extLst>
          </p:cNvPr>
          <p:cNvSpPr txBox="1"/>
          <p:nvPr/>
        </p:nvSpPr>
        <p:spPr>
          <a:xfrm>
            <a:off x="833471" y="8407921"/>
            <a:ext cx="4876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2740"/>
            <a:r>
              <a:rPr lang="en-US" sz="800" i="1" dirty="0">
                <a:solidFill>
                  <a:srgbClr val="FFFFFF"/>
                </a:solidFill>
                <a:latin typeface="Franklin Gothic Book" panose="020B0503020102020204"/>
              </a:rPr>
              <a:t>Source: NCES</a:t>
            </a:r>
          </a:p>
        </p:txBody>
      </p:sp>
    </p:spTree>
    <p:extLst>
      <p:ext uri="{BB962C8B-B14F-4D97-AF65-F5344CB8AC3E}">
        <p14:creationId xmlns:p14="http://schemas.microsoft.com/office/powerpoint/2010/main" val="305518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F1B09B-7183-460A-AA7E-549D31C6D5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HIGHER EDUCATION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E2F3C2F-A353-4C0B-994E-580122A36F88}"/>
              </a:ext>
            </a:extLst>
          </p:cNvPr>
          <p:cNvGraphicFramePr/>
          <p:nvPr/>
        </p:nvGraphicFramePr>
        <p:xfrm>
          <a:off x="4566785" y="1048455"/>
          <a:ext cx="11068603" cy="7152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2">
            <a:extLst>
              <a:ext uri="{FF2B5EF4-FFF2-40B4-BE49-F238E27FC236}">
                <a16:creationId xmlns:a16="http://schemas.microsoft.com/office/drawing/2014/main" id="{E8F4A1EF-8004-40CB-BB19-CD68A46041E3}"/>
              </a:ext>
            </a:extLst>
          </p:cNvPr>
          <p:cNvSpPr txBox="1">
            <a:spLocks/>
          </p:cNvSpPr>
          <p:nvPr/>
        </p:nvSpPr>
        <p:spPr>
          <a:xfrm>
            <a:off x="296360" y="1048455"/>
            <a:ext cx="3960785" cy="72151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32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DESPITE MORE STUDENTS ATTENDING COLLEGE EACH YEAR AND EVENTUALLY EARNING DEGREES, THE RATE OF HIGH SCHOOL GRADUATES IMMEDIATELY ENROLLING IS GOING DOWN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AEB309-FF5F-44B0-BD7D-97D08FC0E633}"/>
              </a:ext>
            </a:extLst>
          </p:cNvPr>
          <p:cNvSpPr txBox="1"/>
          <p:nvPr/>
        </p:nvSpPr>
        <p:spPr>
          <a:xfrm>
            <a:off x="833471" y="8407921"/>
            <a:ext cx="4876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2740"/>
            <a:r>
              <a:rPr lang="en-US" sz="800" i="1" dirty="0">
                <a:solidFill>
                  <a:srgbClr val="FFFFFF"/>
                </a:solidFill>
                <a:latin typeface="Franklin Gothic Book" panose="020B0503020102020204"/>
              </a:rPr>
              <a:t>Source: College Board</a:t>
            </a:r>
          </a:p>
        </p:txBody>
      </p:sp>
    </p:spTree>
    <p:extLst>
      <p:ext uri="{BB962C8B-B14F-4D97-AF65-F5344CB8AC3E}">
        <p14:creationId xmlns:p14="http://schemas.microsoft.com/office/powerpoint/2010/main" val="2996470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F1B09B-7183-460A-AA7E-549D31C6D5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HIGHER EDUCATION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E2F3C2F-A353-4C0B-994E-580122A36F88}"/>
              </a:ext>
            </a:extLst>
          </p:cNvPr>
          <p:cNvGraphicFramePr/>
          <p:nvPr/>
        </p:nvGraphicFramePr>
        <p:xfrm>
          <a:off x="4652991" y="1439011"/>
          <a:ext cx="11068603" cy="7152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2">
            <a:extLst>
              <a:ext uri="{FF2B5EF4-FFF2-40B4-BE49-F238E27FC236}">
                <a16:creationId xmlns:a16="http://schemas.microsoft.com/office/drawing/2014/main" id="{E8F4A1EF-8004-40CB-BB19-CD68A46041E3}"/>
              </a:ext>
            </a:extLst>
          </p:cNvPr>
          <p:cNvSpPr txBox="1">
            <a:spLocks/>
          </p:cNvSpPr>
          <p:nvPr/>
        </p:nvSpPr>
        <p:spPr>
          <a:xfrm>
            <a:off x="382567" y="1439011"/>
            <a:ext cx="3960785" cy="72151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32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ANNUAL CHARGES PER STUDENT ARE INCREASING EVERY YEAR, WITH PRIVATE INSTITUTIONS INCREASING SIGNIFICANTLY FASTER THAN PUBLIC INSTITUTIONS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533285-9AC4-4886-B934-D6258A534DCA}"/>
              </a:ext>
            </a:extLst>
          </p:cNvPr>
          <p:cNvSpPr txBox="1"/>
          <p:nvPr/>
        </p:nvSpPr>
        <p:spPr>
          <a:xfrm>
            <a:off x="833471" y="8407921"/>
            <a:ext cx="4876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2740"/>
            <a:r>
              <a:rPr lang="en-US" sz="800" i="1" dirty="0">
                <a:solidFill>
                  <a:srgbClr val="FFFFFF"/>
                </a:solidFill>
                <a:latin typeface="Franklin Gothic Book" panose="020B0503020102020204"/>
              </a:rPr>
              <a:t>Source: NCES</a:t>
            </a:r>
          </a:p>
        </p:txBody>
      </p:sp>
    </p:spTree>
    <p:extLst>
      <p:ext uri="{BB962C8B-B14F-4D97-AF65-F5344CB8AC3E}">
        <p14:creationId xmlns:p14="http://schemas.microsoft.com/office/powerpoint/2010/main" val="1513508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>
            <a:extLst>
              <a:ext uri="{FF2B5EF4-FFF2-40B4-BE49-F238E27FC236}">
                <a16:creationId xmlns:a16="http://schemas.microsoft.com/office/drawing/2014/main" id="{4E4D90E9-F6EC-43D9-A350-94FCA43C11F0}"/>
              </a:ext>
            </a:extLst>
          </p:cNvPr>
          <p:cNvSpPr/>
          <p:nvPr/>
        </p:nvSpPr>
        <p:spPr>
          <a:xfrm>
            <a:off x="1017593" y="2339399"/>
            <a:ext cx="14033304" cy="6076995"/>
          </a:xfrm>
          <a:prstGeom prst="rect">
            <a:avLst/>
          </a:prstGeom>
          <a:solidFill>
            <a:srgbClr val="272C32">
              <a:alpha val="75000"/>
            </a:srgb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978">
              <a:defRPr/>
            </a:pPr>
            <a:endParaRPr lang="en-US">
              <a:solidFill>
                <a:srgbClr val="393D3F"/>
              </a:solidFill>
              <a:latin typeface="Franklin Gothic Book" panose="020B0503020102020204"/>
            </a:endParaRP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542FA248-D997-4894-B3B8-18B92D768D88}"/>
              </a:ext>
            </a:extLst>
          </p:cNvPr>
          <p:cNvGrpSpPr/>
          <p:nvPr/>
        </p:nvGrpSpPr>
        <p:grpSpPr>
          <a:xfrm>
            <a:off x="5064907" y="2213306"/>
            <a:ext cx="5851612" cy="426983"/>
            <a:chOff x="5611901" y="1604659"/>
            <a:chExt cx="2445421" cy="325739"/>
          </a:xfrm>
        </p:grpSpPr>
        <p:sp>
          <p:nvSpPr>
            <p:cNvPr id="111" name="Rectangle: Rounded Corners 18">
              <a:extLst>
                <a:ext uri="{FF2B5EF4-FFF2-40B4-BE49-F238E27FC236}">
                  <a16:creationId xmlns:a16="http://schemas.microsoft.com/office/drawing/2014/main" id="{E19BA10A-3909-43F9-8864-714B41424C69}"/>
                </a:ext>
              </a:extLst>
            </p:cNvPr>
            <p:cNvSpPr/>
            <p:nvPr/>
          </p:nvSpPr>
          <p:spPr>
            <a:xfrm>
              <a:off x="5611901" y="1604659"/>
              <a:ext cx="2445421" cy="32004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 w="9525">
              <a:noFill/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horz" wrap="none" lIns="0" tIns="0" rIns="0" bIns="0" rtlCol="0" anchor="ctr" anchorCtr="0">
              <a:noAutofit/>
            </a:bodyPr>
            <a:lstStyle/>
            <a:p>
              <a:pPr algn="ctr" defTabSz="914133">
                <a:defRPr/>
              </a:pPr>
              <a:r>
                <a:rPr lang="en-US" sz="2133" spc="307">
                  <a:solidFill>
                    <a:srgbClr val="0A0D10"/>
                  </a:solidFill>
                  <a:latin typeface="Franklin Gothic Medium" panose="020B0603020102020204"/>
                  <a:sym typeface="Gill Sans" pitchFamily="-84" charset="0"/>
                </a:rPr>
                <a:t>TLG EXECUTIVES</a:t>
              </a:r>
            </a:p>
          </p:txBody>
        </p:sp>
        <p:sp>
          <p:nvSpPr>
            <p:cNvPr id="112" name="Rectangle: Rounded Corners 18">
              <a:extLst>
                <a:ext uri="{FF2B5EF4-FFF2-40B4-BE49-F238E27FC236}">
                  <a16:creationId xmlns:a16="http://schemas.microsoft.com/office/drawing/2014/main" id="{142B9BFE-8B01-4467-8E46-6DB1E90DE1FA}"/>
                </a:ext>
              </a:extLst>
            </p:cNvPr>
            <p:cNvSpPr/>
            <p:nvPr/>
          </p:nvSpPr>
          <p:spPr>
            <a:xfrm>
              <a:off x="5611901" y="1637790"/>
              <a:ext cx="2445421" cy="292608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 w="9525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horz" wrap="none" lIns="0" tIns="0" rIns="0" bIns="0" rtlCol="0" anchor="ctr" anchorCtr="0">
              <a:noAutofit/>
            </a:bodyPr>
            <a:lstStyle/>
            <a:p>
              <a:pPr algn="ctr" defTabSz="1219068">
                <a:defRPr/>
              </a:pPr>
              <a:r>
                <a:rPr lang="en-US" sz="1867" dirty="0">
                  <a:solidFill>
                    <a:srgbClr val="FFFFFF"/>
                  </a:solidFill>
                  <a:latin typeface="Franklin Gothic Medium" panose="020B0603020102020204"/>
                </a:rPr>
                <a:t>Undergrad Enrollment in US Universities (Thousands)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7DC2F6FE-1EC3-B445-9EF2-94B79F034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71" y="765322"/>
            <a:ext cx="14400393" cy="1112729"/>
          </a:xfrm>
        </p:spPr>
        <p:txBody>
          <a:bodyPr>
            <a:noAutofit/>
          </a:bodyPr>
          <a:lstStyle/>
          <a:p>
            <a:r>
              <a:rPr lang="en-US" sz="2400" dirty="0"/>
              <a:t>WHILE FULL TIME ENROLLMENT HAS DECREASED SLIGHTLY AND IS EXPECTED TO STAGNATE THROUGH THE 2020s, PART TIME ENROLLMENT IS PROJECTED REMAIN ABOUT THE SAME FOR UNDERGRAD PROGRAMS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AD4F56-EF97-BF4A-B9C1-F7FB00D808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3471" y="490256"/>
            <a:ext cx="7200195" cy="414221"/>
          </a:xfrm>
        </p:spPr>
        <p:txBody>
          <a:bodyPr>
            <a:normAutofit/>
          </a:bodyPr>
          <a:lstStyle/>
          <a:p>
            <a:r>
              <a:rPr lang="en-US" dirty="0"/>
              <a:t>HIGHER EDUCATION</a:t>
            </a:r>
          </a:p>
        </p:txBody>
      </p:sp>
      <p:sp>
        <p:nvSpPr>
          <p:cNvPr id="142" name="Notes 4">
            <a:extLst>
              <a:ext uri="{FF2B5EF4-FFF2-40B4-BE49-F238E27FC236}">
                <a16:creationId xmlns:a16="http://schemas.microsoft.com/office/drawing/2014/main" id="{464FE4E4-2325-4D09-A3A6-8A2F9EF37714}"/>
              </a:ext>
            </a:extLst>
          </p:cNvPr>
          <p:cNvSpPr txBox="1"/>
          <p:nvPr/>
        </p:nvSpPr>
        <p:spPr>
          <a:xfrm>
            <a:off x="1017593" y="8401717"/>
            <a:ext cx="5985100" cy="12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BF0F5"/>
                </a:solidFill>
              </a14:hiddenFill>
            </a:ext>
          </a:extLst>
        </p:spPr>
        <p:txBody>
          <a:bodyPr vert="horz" wrap="square" lIns="0" tIns="0" rIns="38096" bIns="0" rtlCol="0" anchor="t" anchorCtr="0">
            <a:spAutoFit/>
          </a:bodyPr>
          <a:lstStyle/>
          <a:p>
            <a:pPr defTabSz="914232" fontAlgn="base"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Pct val="100000"/>
              <a:defRPr/>
            </a:pPr>
            <a:r>
              <a:rPr lang="en-US" sz="800" i="1" dirty="0">
                <a:solidFill>
                  <a:srgbClr val="FFFFFF">
                    <a:lumMod val="95000"/>
                  </a:srgbClr>
                </a:solidFill>
                <a:latin typeface="Franklin Gothic Book" panose="020B0503020102020204"/>
                <a:ea typeface="Source Sans Pro"/>
              </a:rPr>
              <a:t>Source: NCES</a:t>
            </a:r>
            <a:endParaRPr lang="en-US" sz="800" i="1" dirty="0">
              <a:solidFill>
                <a:srgbClr val="FFFFFF">
                  <a:lumMod val="95000"/>
                </a:srgbClr>
              </a:solidFill>
              <a:latin typeface="Franklin Gothic Book" panose="020B0503020102020204"/>
              <a:ea typeface="Source Sans Pro" panose="020B050303040302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8BC9882-935B-469D-94CD-E8773682F2BA}"/>
              </a:ext>
            </a:extLst>
          </p:cNvPr>
          <p:cNvGraphicFramePr/>
          <p:nvPr/>
        </p:nvGraphicFramePr>
        <p:xfrm>
          <a:off x="1017592" y="2426797"/>
          <a:ext cx="14033303" cy="6031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Notes 4">
            <a:extLst>
              <a:ext uri="{FF2B5EF4-FFF2-40B4-BE49-F238E27FC236}">
                <a16:creationId xmlns:a16="http://schemas.microsoft.com/office/drawing/2014/main" id="{1488F6B0-735A-44B8-A095-F9D8A7556EC5}"/>
              </a:ext>
            </a:extLst>
          </p:cNvPr>
          <p:cNvSpPr txBox="1"/>
          <p:nvPr/>
        </p:nvSpPr>
        <p:spPr>
          <a:xfrm>
            <a:off x="1220793" y="8604917"/>
            <a:ext cx="5985100" cy="12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BF0F5"/>
                </a:solidFill>
              </a14:hiddenFill>
            </a:ext>
          </a:extLst>
        </p:spPr>
        <p:txBody>
          <a:bodyPr vert="horz" wrap="square" lIns="0" tIns="0" rIns="38096" bIns="0" rtlCol="0" anchor="t" anchorCtr="0">
            <a:spAutoFit/>
          </a:bodyPr>
          <a:lstStyle/>
          <a:p>
            <a:pPr defTabSz="914232" fontAlgn="base"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Pct val="100000"/>
              <a:defRPr/>
            </a:pPr>
            <a:r>
              <a:rPr lang="en-US" sz="800" i="1" dirty="0">
                <a:solidFill>
                  <a:srgbClr val="FFFFFF">
                    <a:lumMod val="95000"/>
                  </a:srgbClr>
                </a:solidFill>
                <a:latin typeface="Franklin Gothic Book" panose="020B0503020102020204"/>
                <a:ea typeface="Source Sans Pro"/>
              </a:rPr>
              <a:t>* Projection</a:t>
            </a:r>
            <a:endParaRPr lang="en-US" sz="800" i="1" dirty="0">
              <a:solidFill>
                <a:srgbClr val="FFFFFF">
                  <a:lumMod val="95000"/>
                </a:srgbClr>
              </a:solidFill>
              <a:latin typeface="Franklin Gothic Book" panose="020B0503020102020204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70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>
            <a:extLst>
              <a:ext uri="{FF2B5EF4-FFF2-40B4-BE49-F238E27FC236}">
                <a16:creationId xmlns:a16="http://schemas.microsoft.com/office/drawing/2014/main" id="{4E4D90E9-F6EC-43D9-A350-94FCA43C11F0}"/>
              </a:ext>
            </a:extLst>
          </p:cNvPr>
          <p:cNvSpPr/>
          <p:nvPr/>
        </p:nvSpPr>
        <p:spPr>
          <a:xfrm>
            <a:off x="1017014" y="2317251"/>
            <a:ext cx="14033304" cy="6076995"/>
          </a:xfrm>
          <a:prstGeom prst="rect">
            <a:avLst/>
          </a:prstGeom>
          <a:solidFill>
            <a:srgbClr val="272C32">
              <a:alpha val="75000"/>
            </a:srgb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978">
              <a:defRPr/>
            </a:pPr>
            <a:endParaRPr lang="en-US">
              <a:solidFill>
                <a:srgbClr val="393D3F"/>
              </a:solidFill>
              <a:latin typeface="Franklin Gothic Book" panose="020B0503020102020204"/>
            </a:endParaRP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542FA248-D997-4894-B3B8-18B92D768D88}"/>
              </a:ext>
            </a:extLst>
          </p:cNvPr>
          <p:cNvGrpSpPr/>
          <p:nvPr/>
        </p:nvGrpSpPr>
        <p:grpSpPr>
          <a:xfrm>
            <a:off x="4766030" y="2111699"/>
            <a:ext cx="6535273" cy="426983"/>
            <a:chOff x="5611901" y="1604659"/>
            <a:chExt cx="2445421" cy="325739"/>
          </a:xfrm>
        </p:grpSpPr>
        <p:sp>
          <p:nvSpPr>
            <p:cNvPr id="111" name="Rectangle: Rounded Corners 18">
              <a:extLst>
                <a:ext uri="{FF2B5EF4-FFF2-40B4-BE49-F238E27FC236}">
                  <a16:creationId xmlns:a16="http://schemas.microsoft.com/office/drawing/2014/main" id="{E19BA10A-3909-43F9-8864-714B41424C69}"/>
                </a:ext>
              </a:extLst>
            </p:cNvPr>
            <p:cNvSpPr/>
            <p:nvPr/>
          </p:nvSpPr>
          <p:spPr>
            <a:xfrm>
              <a:off x="5611901" y="1604659"/>
              <a:ext cx="2445421" cy="32004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 w="9525">
              <a:noFill/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horz" wrap="none" lIns="0" tIns="0" rIns="0" bIns="0" rtlCol="0" anchor="ctr" anchorCtr="0">
              <a:noAutofit/>
            </a:bodyPr>
            <a:lstStyle/>
            <a:p>
              <a:pPr algn="ctr" defTabSz="914133">
                <a:defRPr/>
              </a:pPr>
              <a:r>
                <a:rPr lang="en-US" sz="2133" spc="307">
                  <a:solidFill>
                    <a:srgbClr val="0A0D10"/>
                  </a:solidFill>
                  <a:latin typeface="Franklin Gothic Medium" panose="020B0603020102020204"/>
                  <a:sym typeface="Gill Sans" pitchFamily="-84" charset="0"/>
                </a:rPr>
                <a:t>TLG EXECUTIVES</a:t>
              </a:r>
            </a:p>
          </p:txBody>
        </p:sp>
        <p:sp>
          <p:nvSpPr>
            <p:cNvPr id="112" name="Rectangle: Rounded Corners 18">
              <a:extLst>
                <a:ext uri="{FF2B5EF4-FFF2-40B4-BE49-F238E27FC236}">
                  <a16:creationId xmlns:a16="http://schemas.microsoft.com/office/drawing/2014/main" id="{142B9BFE-8B01-4467-8E46-6DB1E90DE1FA}"/>
                </a:ext>
              </a:extLst>
            </p:cNvPr>
            <p:cNvSpPr/>
            <p:nvPr/>
          </p:nvSpPr>
          <p:spPr>
            <a:xfrm>
              <a:off x="5611901" y="1637790"/>
              <a:ext cx="2445421" cy="292608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 w="9525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horz" wrap="none" lIns="0" tIns="0" rIns="0" bIns="0" rtlCol="0" anchor="ctr" anchorCtr="0">
              <a:noAutofit/>
            </a:bodyPr>
            <a:lstStyle/>
            <a:p>
              <a:pPr algn="ctr" defTabSz="1219068">
                <a:defRPr/>
              </a:pPr>
              <a:r>
                <a:rPr lang="en-US" sz="1867" dirty="0">
                  <a:solidFill>
                    <a:srgbClr val="FFFFFF"/>
                  </a:solidFill>
                  <a:latin typeface="Franklin Gothic Medium" panose="020B0603020102020204"/>
                </a:rPr>
                <a:t>Interest in Higher Ed Programs Starting Fall 2021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7DC2F6FE-1EC3-B445-9EF2-94B79F034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71" y="765322"/>
            <a:ext cx="14400393" cy="1112729"/>
          </a:xfrm>
        </p:spPr>
        <p:txBody>
          <a:bodyPr>
            <a:normAutofit fontScale="90000"/>
          </a:bodyPr>
          <a:lstStyle/>
          <a:p>
            <a:r>
              <a:rPr lang="en-US" dirty="0"/>
              <a:t>BOTH GRADUATE AND UNDERGRADUATE PROGRAMS SAW A SLIGHT BIAS TOWARDS ONLINE PROGRAMS FOR FALL 2021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AD4F56-EF97-BF4A-B9C1-F7FB00D808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3471" y="490256"/>
            <a:ext cx="7200195" cy="414221"/>
          </a:xfrm>
        </p:spPr>
        <p:txBody>
          <a:bodyPr>
            <a:normAutofit/>
          </a:bodyPr>
          <a:lstStyle/>
          <a:p>
            <a:r>
              <a:rPr lang="en-US" dirty="0"/>
              <a:t>HIGHER EDUCATION</a:t>
            </a:r>
          </a:p>
        </p:txBody>
      </p:sp>
      <p:sp>
        <p:nvSpPr>
          <p:cNvPr id="142" name="Notes 4">
            <a:extLst>
              <a:ext uri="{FF2B5EF4-FFF2-40B4-BE49-F238E27FC236}">
                <a16:creationId xmlns:a16="http://schemas.microsoft.com/office/drawing/2014/main" id="{464FE4E4-2325-4D09-A3A6-8A2F9EF37714}"/>
              </a:ext>
            </a:extLst>
          </p:cNvPr>
          <p:cNvSpPr txBox="1"/>
          <p:nvPr/>
        </p:nvSpPr>
        <p:spPr>
          <a:xfrm>
            <a:off x="1017593" y="8401717"/>
            <a:ext cx="5985100" cy="12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BF0F5"/>
                </a:solidFill>
              </a14:hiddenFill>
            </a:ext>
          </a:extLst>
        </p:spPr>
        <p:txBody>
          <a:bodyPr vert="horz" wrap="square" lIns="0" tIns="0" rIns="38096" bIns="0" rtlCol="0" anchor="t" anchorCtr="0">
            <a:spAutoFit/>
          </a:bodyPr>
          <a:lstStyle/>
          <a:p>
            <a:pPr defTabSz="914232" fontAlgn="base"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Pct val="100000"/>
              <a:defRPr/>
            </a:pPr>
            <a:r>
              <a:rPr lang="en-US" sz="800" i="1" dirty="0">
                <a:solidFill>
                  <a:srgbClr val="FFFFFF">
                    <a:lumMod val="95000"/>
                  </a:srgbClr>
                </a:solidFill>
                <a:latin typeface="Franklin Gothic Book" panose="020B0503020102020204"/>
                <a:ea typeface="Source Sans Pro"/>
              </a:rPr>
              <a:t>Source: Mintel, Lightspeed</a:t>
            </a:r>
            <a:endParaRPr lang="en-US" sz="800" i="1" dirty="0">
              <a:solidFill>
                <a:srgbClr val="FFFFFF">
                  <a:lumMod val="95000"/>
                </a:srgbClr>
              </a:solidFill>
              <a:latin typeface="Franklin Gothic Book" panose="020B0503020102020204"/>
              <a:ea typeface="Source Sans Pro" panose="020B050303040302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8BC9882-935B-469D-94CD-E8773682F2BA}"/>
              </a:ext>
            </a:extLst>
          </p:cNvPr>
          <p:cNvGraphicFramePr/>
          <p:nvPr/>
        </p:nvGraphicFramePr>
        <p:xfrm>
          <a:off x="1284997" y="2404649"/>
          <a:ext cx="13629372" cy="6031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5177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>
            <a:extLst>
              <a:ext uri="{FF2B5EF4-FFF2-40B4-BE49-F238E27FC236}">
                <a16:creationId xmlns:a16="http://schemas.microsoft.com/office/drawing/2014/main" id="{4E4D90E9-F6EC-43D9-A350-94FCA43C11F0}"/>
              </a:ext>
            </a:extLst>
          </p:cNvPr>
          <p:cNvSpPr/>
          <p:nvPr/>
        </p:nvSpPr>
        <p:spPr>
          <a:xfrm>
            <a:off x="1017593" y="2296813"/>
            <a:ext cx="14033304" cy="6076995"/>
          </a:xfrm>
          <a:prstGeom prst="rect">
            <a:avLst/>
          </a:prstGeom>
          <a:solidFill>
            <a:srgbClr val="272C32">
              <a:alpha val="75000"/>
            </a:srgb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978">
              <a:defRPr/>
            </a:pPr>
            <a:endParaRPr lang="en-US">
              <a:solidFill>
                <a:srgbClr val="393D3F"/>
              </a:solidFill>
              <a:latin typeface="Franklin Gothic Book" panose="020B0503020102020204"/>
            </a:endParaRP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542FA248-D997-4894-B3B8-18B92D768D88}"/>
              </a:ext>
            </a:extLst>
          </p:cNvPr>
          <p:cNvGrpSpPr/>
          <p:nvPr/>
        </p:nvGrpSpPr>
        <p:grpSpPr>
          <a:xfrm>
            <a:off x="4392250" y="2110137"/>
            <a:ext cx="7282832" cy="426983"/>
            <a:chOff x="5611901" y="1604659"/>
            <a:chExt cx="2445421" cy="325739"/>
          </a:xfrm>
        </p:grpSpPr>
        <p:sp>
          <p:nvSpPr>
            <p:cNvPr id="111" name="Rectangle: Rounded Corners 18">
              <a:extLst>
                <a:ext uri="{FF2B5EF4-FFF2-40B4-BE49-F238E27FC236}">
                  <a16:creationId xmlns:a16="http://schemas.microsoft.com/office/drawing/2014/main" id="{E19BA10A-3909-43F9-8864-714B41424C69}"/>
                </a:ext>
              </a:extLst>
            </p:cNvPr>
            <p:cNvSpPr/>
            <p:nvPr/>
          </p:nvSpPr>
          <p:spPr>
            <a:xfrm>
              <a:off x="5611901" y="1604659"/>
              <a:ext cx="2445421" cy="32004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 w="9525">
              <a:noFill/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horz" wrap="none" lIns="0" tIns="0" rIns="0" bIns="0" rtlCol="0" anchor="ctr" anchorCtr="0">
              <a:noAutofit/>
            </a:bodyPr>
            <a:lstStyle/>
            <a:p>
              <a:pPr algn="ctr" defTabSz="914133">
                <a:defRPr/>
              </a:pPr>
              <a:r>
                <a:rPr lang="en-US" sz="2133" spc="307">
                  <a:solidFill>
                    <a:srgbClr val="0A0D10"/>
                  </a:solidFill>
                  <a:latin typeface="Franklin Gothic Medium" panose="020B0603020102020204"/>
                  <a:sym typeface="Gill Sans" pitchFamily="-84" charset="0"/>
                </a:rPr>
                <a:t>TLG EXECUTIVES</a:t>
              </a:r>
            </a:p>
          </p:txBody>
        </p:sp>
        <p:sp>
          <p:nvSpPr>
            <p:cNvPr id="112" name="Rectangle: Rounded Corners 18">
              <a:extLst>
                <a:ext uri="{FF2B5EF4-FFF2-40B4-BE49-F238E27FC236}">
                  <a16:creationId xmlns:a16="http://schemas.microsoft.com/office/drawing/2014/main" id="{142B9BFE-8B01-4467-8E46-6DB1E90DE1FA}"/>
                </a:ext>
              </a:extLst>
            </p:cNvPr>
            <p:cNvSpPr/>
            <p:nvPr/>
          </p:nvSpPr>
          <p:spPr>
            <a:xfrm>
              <a:off x="5611901" y="1637790"/>
              <a:ext cx="2445421" cy="292608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 w="9525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horz" wrap="none" lIns="0" tIns="0" rIns="0" bIns="0" rtlCol="0" anchor="ctr" anchorCtr="0">
              <a:noAutofit/>
            </a:bodyPr>
            <a:lstStyle/>
            <a:p>
              <a:pPr algn="ctr" defTabSz="1219068">
                <a:defRPr/>
              </a:pPr>
              <a:r>
                <a:rPr lang="en-US" sz="1867" dirty="0">
                  <a:solidFill>
                    <a:srgbClr val="FFFFFF"/>
                  </a:solidFill>
                  <a:latin typeface="Franklin Gothic Medium" panose="020B0603020102020204"/>
                </a:rPr>
                <a:t>Elements that Add Value to the Cost of Higher Education Programs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7DC2F6FE-1EC3-B445-9EF2-94B79F034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71" y="765322"/>
            <a:ext cx="14400393" cy="1112729"/>
          </a:xfrm>
        </p:spPr>
        <p:txBody>
          <a:bodyPr>
            <a:noAutofit/>
          </a:bodyPr>
          <a:lstStyle/>
          <a:p>
            <a:r>
              <a:rPr lang="en-US" sz="3200" dirty="0"/>
              <a:t>STUDENTS MOST VALUE ACCESS TO PROFESSORS AND FACULTY, THE ACADEMIC REPUTATION OF THE SCHOOL AND A FLEXIBLE CLASS SCHEDULE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AD4F56-EF97-BF4A-B9C1-F7FB00D808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3471" y="490256"/>
            <a:ext cx="7200195" cy="414221"/>
          </a:xfrm>
        </p:spPr>
        <p:txBody>
          <a:bodyPr>
            <a:normAutofit/>
          </a:bodyPr>
          <a:lstStyle/>
          <a:p>
            <a:r>
              <a:rPr lang="en-US" dirty="0"/>
              <a:t>HIGHER EDUCATION</a:t>
            </a:r>
          </a:p>
        </p:txBody>
      </p:sp>
      <p:sp>
        <p:nvSpPr>
          <p:cNvPr id="142" name="Notes 4">
            <a:extLst>
              <a:ext uri="{FF2B5EF4-FFF2-40B4-BE49-F238E27FC236}">
                <a16:creationId xmlns:a16="http://schemas.microsoft.com/office/drawing/2014/main" id="{464FE4E4-2325-4D09-A3A6-8A2F9EF37714}"/>
              </a:ext>
            </a:extLst>
          </p:cNvPr>
          <p:cNvSpPr txBox="1"/>
          <p:nvPr/>
        </p:nvSpPr>
        <p:spPr>
          <a:xfrm>
            <a:off x="1017593" y="8401717"/>
            <a:ext cx="5985100" cy="12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BF0F5"/>
                </a:solidFill>
              </a14:hiddenFill>
            </a:ext>
          </a:extLst>
        </p:spPr>
        <p:txBody>
          <a:bodyPr vert="horz" wrap="square" lIns="0" tIns="0" rIns="38096" bIns="0" rtlCol="0" anchor="t" anchorCtr="0">
            <a:spAutoFit/>
          </a:bodyPr>
          <a:lstStyle/>
          <a:p>
            <a:pPr defTabSz="914232" fontAlgn="base"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Pct val="100000"/>
              <a:defRPr/>
            </a:pPr>
            <a:r>
              <a:rPr lang="en-US" sz="800" i="1" dirty="0">
                <a:solidFill>
                  <a:srgbClr val="FFFFFF">
                    <a:lumMod val="95000"/>
                  </a:srgbClr>
                </a:solidFill>
                <a:latin typeface="Franklin Gothic Book" panose="020B0503020102020204"/>
                <a:ea typeface="Source Sans Pro"/>
              </a:rPr>
              <a:t>Source: Mintel, Lightspeed</a:t>
            </a:r>
            <a:endParaRPr lang="en-US" sz="800" i="1" dirty="0">
              <a:solidFill>
                <a:srgbClr val="FFFFFF">
                  <a:lumMod val="95000"/>
                </a:srgbClr>
              </a:solidFill>
              <a:latin typeface="Franklin Gothic Book" panose="020B0503020102020204"/>
              <a:ea typeface="Source Sans Pro" panose="020B050303040302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8BC9882-935B-469D-94CD-E8773682F2BA}"/>
              </a:ext>
            </a:extLst>
          </p:cNvPr>
          <p:cNvGraphicFramePr/>
          <p:nvPr/>
        </p:nvGraphicFramePr>
        <p:xfrm>
          <a:off x="1285576" y="2384212"/>
          <a:ext cx="13629372" cy="6031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2447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>
            <a:extLst>
              <a:ext uri="{FF2B5EF4-FFF2-40B4-BE49-F238E27FC236}">
                <a16:creationId xmlns:a16="http://schemas.microsoft.com/office/drawing/2014/main" id="{4E4D90E9-F6EC-43D9-A350-94FCA43C11F0}"/>
              </a:ext>
            </a:extLst>
          </p:cNvPr>
          <p:cNvSpPr/>
          <p:nvPr/>
        </p:nvSpPr>
        <p:spPr>
          <a:xfrm>
            <a:off x="1017593" y="2296813"/>
            <a:ext cx="14033304" cy="6076995"/>
          </a:xfrm>
          <a:prstGeom prst="rect">
            <a:avLst/>
          </a:prstGeom>
          <a:solidFill>
            <a:srgbClr val="272C32">
              <a:alpha val="75000"/>
            </a:srgb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978">
              <a:defRPr/>
            </a:pPr>
            <a:endParaRPr lang="en-US">
              <a:solidFill>
                <a:srgbClr val="393D3F"/>
              </a:solidFill>
              <a:latin typeface="Franklin Gothic Book" panose="020B0503020102020204"/>
            </a:endParaRP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542FA248-D997-4894-B3B8-18B92D768D88}"/>
              </a:ext>
            </a:extLst>
          </p:cNvPr>
          <p:cNvGrpSpPr/>
          <p:nvPr/>
        </p:nvGrpSpPr>
        <p:grpSpPr>
          <a:xfrm>
            <a:off x="4643242" y="2083322"/>
            <a:ext cx="6971105" cy="426983"/>
            <a:chOff x="5611901" y="1604659"/>
            <a:chExt cx="2445421" cy="325739"/>
          </a:xfrm>
        </p:grpSpPr>
        <p:sp>
          <p:nvSpPr>
            <p:cNvPr id="111" name="Rectangle: Rounded Corners 18">
              <a:extLst>
                <a:ext uri="{FF2B5EF4-FFF2-40B4-BE49-F238E27FC236}">
                  <a16:creationId xmlns:a16="http://schemas.microsoft.com/office/drawing/2014/main" id="{E19BA10A-3909-43F9-8864-714B41424C69}"/>
                </a:ext>
              </a:extLst>
            </p:cNvPr>
            <p:cNvSpPr/>
            <p:nvPr/>
          </p:nvSpPr>
          <p:spPr>
            <a:xfrm>
              <a:off x="5611901" y="1604659"/>
              <a:ext cx="2445421" cy="32004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 w="9525">
              <a:noFill/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horz" wrap="none" lIns="0" tIns="0" rIns="0" bIns="0" rtlCol="0" anchor="ctr" anchorCtr="0">
              <a:noAutofit/>
            </a:bodyPr>
            <a:lstStyle/>
            <a:p>
              <a:pPr algn="ctr" defTabSz="914133">
                <a:defRPr/>
              </a:pPr>
              <a:r>
                <a:rPr lang="en-US" sz="2133" spc="307">
                  <a:solidFill>
                    <a:srgbClr val="0A0D10"/>
                  </a:solidFill>
                  <a:latin typeface="Franklin Gothic Medium" panose="020B0603020102020204"/>
                  <a:sym typeface="Gill Sans" pitchFamily="-84" charset="0"/>
                </a:rPr>
                <a:t>TLG EXECUTIVES</a:t>
              </a:r>
            </a:p>
          </p:txBody>
        </p:sp>
        <p:sp>
          <p:nvSpPr>
            <p:cNvPr id="112" name="Rectangle: Rounded Corners 18">
              <a:extLst>
                <a:ext uri="{FF2B5EF4-FFF2-40B4-BE49-F238E27FC236}">
                  <a16:creationId xmlns:a16="http://schemas.microsoft.com/office/drawing/2014/main" id="{142B9BFE-8B01-4467-8E46-6DB1E90DE1FA}"/>
                </a:ext>
              </a:extLst>
            </p:cNvPr>
            <p:cNvSpPr/>
            <p:nvPr/>
          </p:nvSpPr>
          <p:spPr>
            <a:xfrm>
              <a:off x="5611901" y="1637790"/>
              <a:ext cx="2445421" cy="292608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 w="9525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horz" wrap="none" lIns="0" tIns="0" rIns="0" bIns="0" rtlCol="0" anchor="ctr" anchorCtr="0">
              <a:noAutofit/>
            </a:bodyPr>
            <a:lstStyle/>
            <a:p>
              <a:pPr algn="ctr" defTabSz="1219068">
                <a:defRPr/>
              </a:pPr>
              <a:r>
                <a:rPr lang="en-US" sz="1867" dirty="0">
                  <a:solidFill>
                    <a:srgbClr val="FFFFFF"/>
                  </a:solidFill>
                  <a:latin typeface="Franklin Gothic Medium" panose="020B0603020102020204"/>
                </a:rPr>
                <a:t>Parent’s Perception of Factors Influencing Child’s School Choice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7DC2F6FE-1EC3-B445-9EF2-94B79F034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71" y="765322"/>
            <a:ext cx="14400393" cy="1112729"/>
          </a:xfrm>
        </p:spPr>
        <p:txBody>
          <a:bodyPr>
            <a:noAutofit/>
          </a:bodyPr>
          <a:lstStyle/>
          <a:p>
            <a:r>
              <a:rPr lang="en-US" sz="2933" dirty="0"/>
              <a:t>PARENTS OF POTENTIAL STUDENTS SHARE THE SAME TOP 3 CONCERNS, BUT RANK THE TYPE OF CAMPUS AND ITS FACILITIES HIGHER THAN FLEXIBLE CLASS SCHEDULES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AD4F56-EF97-BF4A-B9C1-F7FB00D808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3471" y="490256"/>
            <a:ext cx="7200195" cy="414221"/>
          </a:xfrm>
        </p:spPr>
        <p:txBody>
          <a:bodyPr>
            <a:normAutofit/>
          </a:bodyPr>
          <a:lstStyle/>
          <a:p>
            <a:r>
              <a:rPr lang="en-US" dirty="0"/>
              <a:t>HIGHER EDUCATION</a:t>
            </a:r>
          </a:p>
        </p:txBody>
      </p:sp>
      <p:sp>
        <p:nvSpPr>
          <p:cNvPr id="142" name="Notes 4">
            <a:extLst>
              <a:ext uri="{FF2B5EF4-FFF2-40B4-BE49-F238E27FC236}">
                <a16:creationId xmlns:a16="http://schemas.microsoft.com/office/drawing/2014/main" id="{464FE4E4-2325-4D09-A3A6-8A2F9EF37714}"/>
              </a:ext>
            </a:extLst>
          </p:cNvPr>
          <p:cNvSpPr txBox="1"/>
          <p:nvPr/>
        </p:nvSpPr>
        <p:spPr>
          <a:xfrm>
            <a:off x="1017593" y="8401717"/>
            <a:ext cx="5985100" cy="12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BF0F5"/>
                </a:solidFill>
              </a14:hiddenFill>
            </a:ext>
          </a:extLst>
        </p:spPr>
        <p:txBody>
          <a:bodyPr vert="horz" wrap="square" lIns="0" tIns="0" rIns="38096" bIns="0" rtlCol="0" anchor="t" anchorCtr="0">
            <a:spAutoFit/>
          </a:bodyPr>
          <a:lstStyle/>
          <a:p>
            <a:pPr defTabSz="914232" fontAlgn="base"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Pct val="100000"/>
              <a:defRPr/>
            </a:pPr>
            <a:r>
              <a:rPr lang="en-US" sz="800" i="1" dirty="0">
                <a:solidFill>
                  <a:srgbClr val="FFFFFF">
                    <a:lumMod val="95000"/>
                  </a:srgbClr>
                </a:solidFill>
                <a:latin typeface="Franklin Gothic Book" panose="020B0503020102020204"/>
                <a:ea typeface="Source Sans Pro"/>
              </a:rPr>
              <a:t>Source: Mintel, Lightspeed</a:t>
            </a:r>
            <a:endParaRPr lang="en-US" sz="800" i="1" dirty="0">
              <a:solidFill>
                <a:srgbClr val="FFFFFF">
                  <a:lumMod val="95000"/>
                </a:srgbClr>
              </a:solidFill>
              <a:latin typeface="Franklin Gothic Book" panose="020B0503020102020204"/>
              <a:ea typeface="Source Sans Pro" panose="020B050303040302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8BC9882-935B-469D-94CD-E8773682F2BA}"/>
              </a:ext>
            </a:extLst>
          </p:cNvPr>
          <p:cNvGraphicFramePr/>
          <p:nvPr/>
        </p:nvGraphicFramePr>
        <p:xfrm>
          <a:off x="1285576" y="2384212"/>
          <a:ext cx="13629372" cy="6031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Notes 4">
            <a:extLst>
              <a:ext uri="{FF2B5EF4-FFF2-40B4-BE49-F238E27FC236}">
                <a16:creationId xmlns:a16="http://schemas.microsoft.com/office/drawing/2014/main" id="{EE751A8C-EE4B-4556-B2E6-776694AE0DFB}"/>
              </a:ext>
            </a:extLst>
          </p:cNvPr>
          <p:cNvSpPr txBox="1"/>
          <p:nvPr/>
        </p:nvSpPr>
        <p:spPr>
          <a:xfrm>
            <a:off x="1220793" y="8604916"/>
            <a:ext cx="5163868" cy="24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BF0F5"/>
                </a:solidFill>
              </a14:hiddenFill>
            </a:ext>
          </a:extLst>
        </p:spPr>
        <p:txBody>
          <a:bodyPr vert="horz" wrap="square" lIns="0" tIns="0" rIns="38096" bIns="0" rtlCol="0" anchor="t" anchorCtr="0">
            <a:spAutoFit/>
          </a:bodyPr>
          <a:lstStyle/>
          <a:p>
            <a:pPr defTabSz="914232" fontAlgn="base"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Pct val="100000"/>
              <a:defRPr/>
            </a:pPr>
            <a:r>
              <a:rPr lang="en-US" sz="800" i="1" dirty="0">
                <a:solidFill>
                  <a:srgbClr val="FFFFFF"/>
                </a:solidFill>
                <a:latin typeface="Franklin Gothic Book" panose="020B0503020102020204"/>
              </a:rPr>
              <a:t>Base: 660 internet users aged 18+ who has a child aged 12+ who is planning to attend a program of higher education in the next 5 years, is currently attending, or has already attended a school of higher education in the past five years</a:t>
            </a:r>
            <a:endParaRPr lang="en-US" sz="800" i="1" dirty="0">
              <a:solidFill>
                <a:srgbClr val="FFFFFF"/>
              </a:solidFill>
              <a:latin typeface="Franklin Gothic Book" panose="020B0503020102020204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50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CEF4B9-748E-47EE-BFEF-F83408BF8B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Key Focus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C7B241-2B6F-4237-9D16-7538DA51BE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86FDBE-CA19-4F81-BF4D-6490FF98E1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9203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1687E3C-91DF-B440-A01E-D06E9C2F0F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Local Areas</a:t>
            </a:r>
          </a:p>
          <a:p>
            <a:r>
              <a:rPr lang="en-US" dirty="0"/>
              <a:t>State or Multi-State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22C17EF-7F9F-A748-99DC-383316B3FB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Identify ways we can track applications and enrollment.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F1C3FEE-A944-884D-B6A5-D365A9D68E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59886" y="4134885"/>
            <a:ext cx="3703977" cy="3732690"/>
          </a:xfrm>
        </p:spPr>
        <p:txBody>
          <a:bodyPr>
            <a:normAutofit/>
          </a:bodyPr>
          <a:lstStyle/>
          <a:p>
            <a:r>
              <a:rPr lang="en-US" dirty="0"/>
              <a:t>Enrollment is not a year long process. Identify if there are ways the campaign can shift between awareness and conversion/enrollment. 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8F11A2FE-BAC4-AA40-95E3-8D11E8C3B4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LOCATION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88ADCCF-22E0-5B48-92D5-70CA6285BAB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ENROLLMENT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1516BE4F-4549-6D40-BFD7-77865195B02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SEASONALITY</a:t>
            </a:r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FD673062-8739-254E-A5F8-21F9D6D0B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Pieces to Identify for Education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E83DA964-A767-DD46-BEE4-EEEEF2D2C60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Consistencies we see across all of education.</a:t>
            </a:r>
          </a:p>
        </p:txBody>
      </p:sp>
    </p:spTree>
    <p:extLst>
      <p:ext uri="{BB962C8B-B14F-4D97-AF65-F5344CB8AC3E}">
        <p14:creationId xmlns:p14="http://schemas.microsoft.com/office/powerpoint/2010/main" val="82317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4AF39EA-4258-CA44-8EB6-C4C60A6D56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Are there certain programs that are important to promote this year?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Where are the areas that present new opportunities to find new students?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What is the value of one new student worth to the organization?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4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1EC7B4-1F6B-3D49-AD56-214D8ADD9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to Ask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05420-9133-4742-BF34-80AB07F542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Learning About Your Advertiser</a:t>
            </a:r>
          </a:p>
        </p:txBody>
      </p:sp>
    </p:spTree>
    <p:extLst>
      <p:ext uri="{BB962C8B-B14F-4D97-AF65-F5344CB8AC3E}">
        <p14:creationId xmlns:p14="http://schemas.microsoft.com/office/powerpoint/2010/main" val="315663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45">
            <a:extLst>
              <a:ext uri="{FF2B5EF4-FFF2-40B4-BE49-F238E27FC236}">
                <a16:creationId xmlns:a16="http://schemas.microsoft.com/office/drawing/2014/main" id="{FA59CE71-417A-024B-B49D-8E0B4C556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38" y="4183270"/>
            <a:ext cx="5405437" cy="2139950"/>
          </a:xfrm>
        </p:spPr>
        <p:txBody>
          <a:bodyPr/>
          <a:lstStyle/>
          <a:p>
            <a:r>
              <a:rPr lang="en-US" dirty="0"/>
              <a:t>TODAY’S AGENDA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25AA52DC-290F-0A45-B5EE-E80AF1E82D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3438" y="3845133"/>
            <a:ext cx="5465762" cy="414337"/>
          </a:xfrm>
        </p:spPr>
        <p:txBody>
          <a:bodyPr/>
          <a:lstStyle/>
          <a:p>
            <a:r>
              <a:rPr lang="en-US" dirty="0"/>
              <a:t>LISTEN, TALK, SHARE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2749FE-EFFB-3F49-9218-7462872ADA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Advertiser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398075-B7F0-7343-A7F4-F3A7C17982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Key Focus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490A9A2-A99A-D44E-9BD7-81BBA9FF3D0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Pitch Tips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102FA87-24E2-3642-BD38-C86C43CE94B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Stand Out Tactics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C57CA91-7CA6-D246-9953-713E7ADC9E0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04662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CEF4B9-748E-47EE-BFEF-F83408BF8B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Pitch Tips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C7B241-2B6F-4237-9D16-7538DA51BE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86FDBE-CA19-4F81-BF4D-6490FF98E1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53449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D2802B1-0FF6-3846-BC55-8DFE827BCF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Campaign Goals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D33A0DD5-C199-E541-B21F-C7B3239E1C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Enrollment, Site Traffic, or Awareness </a:t>
            </a:r>
          </a:p>
          <a:p>
            <a:endParaRPr lang="en-US" dirty="0"/>
          </a:p>
          <a:p>
            <a:r>
              <a:rPr lang="en-US" dirty="0"/>
              <a:t>Important to determine the right goal at the right time.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331A34-7658-814E-9427-A82E3B23B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760" y="764949"/>
            <a:ext cx="6542538" cy="1112838"/>
          </a:xfrm>
        </p:spPr>
        <p:txBody>
          <a:bodyPr/>
          <a:lstStyle/>
          <a:p>
            <a:r>
              <a:rPr lang="en-US" dirty="0"/>
              <a:t>The Education Pitch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BD8187-FD32-5145-ADF4-D0107C499D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2759" y="489857"/>
            <a:ext cx="6542539" cy="4142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2ED97AB7-D97E-DE4D-8E4D-535930E4156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Year Long Campaigns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5C87B0D4-929C-0048-9BD8-39C186FED11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Ideally, we look at a year long campaign and shift the campaign goals as needed.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38FE9EA-227F-0646-8677-C0B3E18FB22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896102" y="2677281"/>
            <a:ext cx="3564378" cy="414262"/>
          </a:xfrm>
        </p:spPr>
        <p:txBody>
          <a:bodyPr/>
          <a:lstStyle/>
          <a:p>
            <a:r>
              <a:rPr lang="en-US" dirty="0"/>
              <a:t>Targeting	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47BAB56-6ED7-0E4D-A84C-D60E76ADABD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896101" y="3333122"/>
            <a:ext cx="3564377" cy="1706258"/>
          </a:xfrm>
        </p:spPr>
        <p:txBody>
          <a:bodyPr/>
          <a:lstStyle/>
          <a:p>
            <a:r>
              <a:rPr lang="en-US" dirty="0"/>
              <a:t>Determine how location and audiences (parents &amp; prospective students) play a part in targeting.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E6327C-7308-ED4D-B2E4-CDA9D116810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141530" y="2677281"/>
            <a:ext cx="3934491" cy="414262"/>
          </a:xfrm>
        </p:spPr>
        <p:txBody>
          <a:bodyPr/>
          <a:lstStyle/>
          <a:p>
            <a:r>
              <a:rPr lang="en-US" dirty="0"/>
              <a:t>Find the Decision Maker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32722A4F-193A-1440-B456-923BBD93265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Each location or department could have a different decision maker. Leverage success to grow budgets.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61BE97F-55F7-7D46-8821-62B973F1A1B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1359017" y="3866622"/>
            <a:ext cx="3002470" cy="2846411"/>
          </a:xfrm>
        </p:spPr>
        <p:txBody>
          <a:bodyPr/>
          <a:lstStyle/>
          <a:p>
            <a:r>
              <a:rPr lang="en-US" dirty="0"/>
              <a:t>Research is big when choosing education, awareness is essential.</a:t>
            </a:r>
          </a:p>
        </p:txBody>
      </p:sp>
    </p:spTree>
    <p:extLst>
      <p:ext uri="{BB962C8B-B14F-4D97-AF65-F5344CB8AC3E}">
        <p14:creationId xmlns:p14="http://schemas.microsoft.com/office/powerpoint/2010/main" val="196229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CEF4B9-748E-47EE-BFEF-F83408BF8B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3411" y="3441426"/>
            <a:ext cx="7815279" cy="1435375"/>
          </a:xfrm>
        </p:spPr>
        <p:txBody>
          <a:bodyPr/>
          <a:lstStyle/>
          <a:p>
            <a:r>
              <a:rPr lang="en-US" dirty="0"/>
              <a:t>Stand Out Tactics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C7B241-2B6F-4237-9D16-7538DA51BE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86FDBE-CA19-4F81-BF4D-6490FF98E1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4929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A9287235-C932-46ED-8837-6E1407643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TARGETING TO CONSIDER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1D3E5B84-E62B-4FF7-9BDE-0DA69C4AA2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US" sz="1867"/>
              <a:t>Keep KPI in mind when choosing tactics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F5D12DBA-EE0A-46D8-8187-E68F411577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dirty="0"/>
              <a:t>Audience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D372F8BC-89A5-4A9B-875B-C5CA9D1F40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en-US"/>
              <a:t>Contextual</a:t>
            </a: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85E1F5AA-D7BA-4FE0-B9A1-F5F82B1172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Autofit/>
          </a:bodyPr>
          <a:lstStyle/>
          <a:p>
            <a:r>
              <a:rPr lang="en-US" dirty="0"/>
              <a:t>Hyperlocal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6EFD167B-C4CB-4837-BAAA-CC7ED7393F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r>
              <a:rPr lang="en-US"/>
              <a:t>Retargeting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942EB919-CE8E-4F06-83C3-E6BF7FFF143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Autofit/>
          </a:bodyPr>
          <a:lstStyle/>
          <a:p>
            <a:r>
              <a:rPr lang="en-US" dirty="0"/>
              <a:t>PMPs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18DE3F40-49BB-4139-86A6-50ACC8664FF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sz="1867" dirty="0"/>
              <a:t>High school graduates, those with high school degrees, affluent families with children, college students, moms with college students</a:t>
            </a:r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FE6B83F6-33EC-4E10-9F0C-6E539759385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sz="1867" dirty="0"/>
              <a:t>Content relating to college life, college admissions, predictive college-bound, recent college graduates, college life stages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33F79446-C837-45BF-9788-F26C15EA308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sz="1867" dirty="0"/>
              <a:t>Geo fence high school sports stadiums, conferences, career fairs, and graduation ceremonies.</a:t>
            </a:r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82946A75-1DF7-4E89-91B0-960DEC0291A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sz="1867" dirty="0"/>
              <a:t>Re-engage users who have already shown an interest in the advertiser via their website.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F958AC6C-97B0-4690-92A6-2083C150E8C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sz="1867" dirty="0"/>
              <a:t>Leverage 1PD directly from publishers using our PMP library to reach children-present segments, minority segments, and parent audiences.</a:t>
            </a:r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07D51C1D-D49B-4844-B626-24001577433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926777" y="8034705"/>
            <a:ext cx="12404035" cy="709159"/>
          </a:xfrm>
        </p:spPr>
        <p:txBody>
          <a:bodyPr/>
          <a:lstStyle/>
          <a:p>
            <a:r>
              <a:rPr lang="en-US" sz="2133"/>
              <a:t>FORMATS AVAILABLE: </a:t>
            </a:r>
            <a:r>
              <a:rPr lang="en-US" sz="2133">
                <a:solidFill>
                  <a:schemeClr val="bg1"/>
                </a:solidFill>
              </a:rPr>
              <a:t>DISPLAY, NATIVE, AUDIO, VIDEO (INCLUDING CTV)</a:t>
            </a:r>
          </a:p>
        </p:txBody>
      </p:sp>
    </p:spTree>
    <p:extLst>
      <p:ext uri="{BB962C8B-B14F-4D97-AF65-F5344CB8AC3E}">
        <p14:creationId xmlns:p14="http://schemas.microsoft.com/office/powerpoint/2010/main" val="380308195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2">
            <a:extLst>
              <a:ext uri="{FF2B5EF4-FFF2-40B4-BE49-F238E27FC236}">
                <a16:creationId xmlns:a16="http://schemas.microsoft.com/office/drawing/2014/main" id="{F10A6BD9-349C-4345-AE2E-315873E75D81}"/>
              </a:ext>
            </a:extLst>
          </p:cNvPr>
          <p:cNvSpPr txBox="1">
            <a:spLocks/>
          </p:cNvSpPr>
          <p:nvPr/>
        </p:nvSpPr>
        <p:spPr>
          <a:xfrm>
            <a:off x="1316714" y="4982770"/>
            <a:ext cx="901210" cy="8678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147" rtl="0" eaLnBrk="1" fontAlgn="base" latinLnBrk="0" hangingPunct="1">
              <a:lnSpc>
                <a:spcPts val="3975"/>
              </a:lnSpc>
              <a:spcBef>
                <a:spcPct val="0"/>
              </a:spcBef>
              <a:spcAft>
                <a:spcPct val="0"/>
              </a:spcAft>
              <a:buNone/>
              <a:defRPr lang="en-US" sz="2400" b="0" i="0" kern="1200" cap="none" spc="0" baseline="0">
                <a:solidFill>
                  <a:schemeClr val="tx1"/>
                </a:solidFill>
                <a:latin typeface="+mj-lt"/>
                <a:ea typeface="ＭＳ Ｐゴシック" charset="0"/>
                <a:cs typeface="Arial Black" panose="020B0604020202020204" pitchFamily="34" charset="0"/>
                <a:sym typeface="Gill Sans" charset="0"/>
              </a:defRPr>
            </a:lvl1pPr>
          </a:lstStyle>
          <a:p>
            <a:pPr algn="r"/>
            <a:r>
              <a:rPr lang="en-US" sz="9600" dirty="0">
                <a:solidFill>
                  <a:schemeClr val="accent2">
                    <a:alpha val="45000"/>
                  </a:schemeClr>
                </a:solidFill>
                <a:ea typeface="ＭＳ Ｐゴシック"/>
              </a:rPr>
              <a:t>2</a:t>
            </a:r>
            <a:endParaRPr lang="en-US" sz="9600" dirty="0">
              <a:solidFill>
                <a:schemeClr val="accent2">
                  <a:alpha val="45000"/>
                </a:schemeClr>
              </a:solidFill>
            </a:endParaRPr>
          </a:p>
        </p:txBody>
      </p:sp>
      <p:sp>
        <p:nvSpPr>
          <p:cNvPr id="93" name="Title 2">
            <a:extLst>
              <a:ext uri="{FF2B5EF4-FFF2-40B4-BE49-F238E27FC236}">
                <a16:creationId xmlns:a16="http://schemas.microsoft.com/office/drawing/2014/main" id="{B4808475-8E61-CB48-8513-A73D2717177F}"/>
              </a:ext>
            </a:extLst>
          </p:cNvPr>
          <p:cNvSpPr txBox="1">
            <a:spLocks/>
          </p:cNvSpPr>
          <p:nvPr/>
        </p:nvSpPr>
        <p:spPr>
          <a:xfrm>
            <a:off x="1359586" y="6668074"/>
            <a:ext cx="901211" cy="86783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defTabSz="1219147" rtl="0" eaLnBrk="1" fontAlgn="base" latinLnBrk="0" hangingPunct="1">
              <a:lnSpc>
                <a:spcPts val="3975"/>
              </a:lnSpc>
              <a:spcBef>
                <a:spcPct val="0"/>
              </a:spcBef>
              <a:spcAft>
                <a:spcPct val="0"/>
              </a:spcAft>
              <a:buNone/>
              <a:defRPr lang="en-US" sz="2400" b="0" i="0" kern="1200" cap="none" spc="0" baseline="0">
                <a:solidFill>
                  <a:schemeClr val="tx1"/>
                </a:solidFill>
                <a:latin typeface="+mj-lt"/>
                <a:ea typeface="ＭＳ Ｐゴシック" charset="0"/>
                <a:cs typeface="Arial Black" panose="020B0604020202020204" pitchFamily="34" charset="0"/>
                <a:sym typeface="Gill Sans" charset="0"/>
              </a:defRPr>
            </a:lvl1pPr>
          </a:lstStyle>
          <a:p>
            <a:pPr algn="r"/>
            <a:r>
              <a:rPr lang="en-US" sz="9600" dirty="0">
                <a:solidFill>
                  <a:schemeClr val="accent2">
                    <a:alpha val="45000"/>
                  </a:schemeClr>
                </a:solidFill>
                <a:ea typeface="ＭＳ Ｐゴシック"/>
              </a:rPr>
              <a:t>3</a:t>
            </a:r>
            <a:endParaRPr lang="en-US" sz="9600" dirty="0">
              <a:solidFill>
                <a:schemeClr val="accent2">
                  <a:alpha val="45000"/>
                </a:schemeClr>
              </a:solidFill>
            </a:endParaRPr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C8311917-972B-7947-86B3-64AA6F26D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Tactics to Consider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D5E3BDB4-1B86-F44A-A70B-4A337DE59F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Media Planning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E7EC53DD-E249-4D44-B787-DC66ACEC9F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TACTICS TO CONSIDER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A8327548-09C3-2047-8494-6A3201B101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GOALS TO CONSIDER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2C86CC48-CF3E-4C43-AE7B-669765A787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TALKING POINTS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C9318CC4-01ED-8249-82D9-8B66F47F0D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96824" y="2438991"/>
            <a:ext cx="3542619" cy="1567089"/>
          </a:xfrm>
        </p:spPr>
        <p:txBody>
          <a:bodyPr anchor="ctr"/>
          <a:lstStyle/>
          <a:p>
            <a:pPr algn="ctr"/>
            <a:r>
              <a:rPr lang="en-US" dirty="0"/>
              <a:t>VIDEO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438ED344-E0B5-8642-BB23-7F0060219E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56551" y="2502920"/>
            <a:ext cx="3542619" cy="1561646"/>
          </a:xfrm>
        </p:spPr>
        <p:txBody>
          <a:bodyPr anchor="ctr"/>
          <a:lstStyle/>
          <a:p>
            <a:pPr algn="ctr"/>
            <a:r>
              <a:rPr lang="en-US" dirty="0"/>
              <a:t>AWARENESS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4925C9D-7904-314C-A56B-3F9541EEC9D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643394" y="2492034"/>
            <a:ext cx="3542619" cy="1583418"/>
          </a:xfrm>
        </p:spPr>
        <p:txBody>
          <a:bodyPr anchor="ctr"/>
          <a:lstStyle/>
          <a:p>
            <a:pPr algn="ctr"/>
            <a:r>
              <a:rPr lang="en-US" dirty="0"/>
              <a:t>STREAMING, CTV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EE4CE529-2F29-004D-8B1C-1C4BF988F2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96824" y="4261165"/>
            <a:ext cx="3542619" cy="1567089"/>
          </a:xfrm>
        </p:spPr>
        <p:txBody>
          <a:bodyPr anchor="ctr"/>
          <a:lstStyle/>
          <a:p>
            <a:pPr algn="ctr"/>
            <a:r>
              <a:rPr lang="en-US" dirty="0"/>
              <a:t>STREAMING AUDIO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84DA2D40-BBA4-F94B-B55E-5774ED40CC9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47593" y="4201947"/>
            <a:ext cx="3542619" cy="1561646"/>
          </a:xfrm>
        </p:spPr>
        <p:txBody>
          <a:bodyPr anchor="ctr"/>
          <a:lstStyle/>
          <a:p>
            <a:pPr algn="ctr"/>
            <a:r>
              <a:rPr lang="en-US" dirty="0"/>
              <a:t>AWARENESS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1EACC532-5B14-6842-A097-226B2FCC87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30580" y="4211729"/>
            <a:ext cx="3542619" cy="1583418"/>
          </a:xfrm>
        </p:spPr>
        <p:txBody>
          <a:bodyPr anchor="ctr"/>
          <a:lstStyle/>
          <a:p>
            <a:pPr algn="ctr"/>
            <a:r>
              <a:rPr lang="en-US" dirty="0"/>
              <a:t>PODCASTING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63C0F6D7-E674-8049-9DB6-1DCDDFFEA0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796824" y="5853043"/>
            <a:ext cx="3542619" cy="1567089"/>
          </a:xfrm>
        </p:spPr>
        <p:txBody>
          <a:bodyPr anchor="ctr"/>
          <a:lstStyle/>
          <a:p>
            <a:pPr algn="ctr"/>
            <a:r>
              <a:rPr lang="en-US" dirty="0"/>
              <a:t>DISPLAY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D96F9273-4527-5547-9426-37DD0B016B1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62347" y="5828254"/>
            <a:ext cx="3542619" cy="1561646"/>
          </a:xfrm>
        </p:spPr>
        <p:txBody>
          <a:bodyPr anchor="ctr"/>
          <a:lstStyle/>
          <a:p>
            <a:pPr algn="ctr"/>
            <a:r>
              <a:rPr lang="en-US" dirty="0"/>
              <a:t>AWARENESS, SITE TRAFFIC, USER ACTION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3A9DCCF4-638B-AC4F-897A-BEFFBAD0C8C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643394" y="5876365"/>
            <a:ext cx="3542619" cy="1583418"/>
          </a:xfrm>
        </p:spPr>
        <p:txBody>
          <a:bodyPr anchor="ctr"/>
          <a:lstStyle/>
          <a:p>
            <a:pPr algn="ctr"/>
            <a:r>
              <a:rPr lang="en-US" dirty="0"/>
              <a:t>TARGETING, MEASURMENT</a:t>
            </a:r>
          </a:p>
        </p:txBody>
      </p:sp>
      <p:sp>
        <p:nvSpPr>
          <p:cNvPr id="74" name="Title 2">
            <a:extLst>
              <a:ext uri="{FF2B5EF4-FFF2-40B4-BE49-F238E27FC236}">
                <a16:creationId xmlns:a16="http://schemas.microsoft.com/office/drawing/2014/main" id="{C75CE9B9-7A0F-E34F-A095-F9CF1B5BC641}"/>
              </a:ext>
            </a:extLst>
          </p:cNvPr>
          <p:cNvSpPr txBox="1">
            <a:spLocks/>
          </p:cNvSpPr>
          <p:nvPr/>
        </p:nvSpPr>
        <p:spPr>
          <a:xfrm>
            <a:off x="1312211" y="3283743"/>
            <a:ext cx="901211" cy="8678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147" rtl="0" eaLnBrk="1" fontAlgn="base" latinLnBrk="0" hangingPunct="1">
              <a:lnSpc>
                <a:spcPts val="3975"/>
              </a:lnSpc>
              <a:spcBef>
                <a:spcPct val="0"/>
              </a:spcBef>
              <a:spcAft>
                <a:spcPct val="0"/>
              </a:spcAft>
              <a:buNone/>
              <a:defRPr lang="en-US" sz="2400" b="0" i="0" kern="1200" cap="none" spc="0" baseline="0">
                <a:solidFill>
                  <a:schemeClr val="tx1"/>
                </a:solidFill>
                <a:latin typeface="+mj-lt"/>
                <a:ea typeface="ＭＳ Ｐゴシック" charset="0"/>
                <a:cs typeface="Arial Black" panose="020B0604020202020204" pitchFamily="34" charset="0"/>
                <a:sym typeface="Gill Sans" charset="0"/>
              </a:defRPr>
            </a:lvl1pPr>
          </a:lstStyle>
          <a:p>
            <a:pPr algn="r"/>
            <a:r>
              <a:rPr lang="en-US" sz="9600" dirty="0">
                <a:solidFill>
                  <a:schemeClr val="accent2">
                    <a:alpha val="45000"/>
                  </a:schemeClr>
                </a:solidFill>
                <a:ea typeface="ＭＳ Ｐゴシック"/>
              </a:rPr>
              <a:t>1</a:t>
            </a:r>
            <a:endParaRPr lang="en-US" sz="9600" dirty="0">
              <a:solidFill>
                <a:schemeClr val="accent2">
                  <a:alpha val="4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98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DA0170A-27B6-40FB-9B2C-E7F5516B12F7}"/>
              </a:ext>
            </a:extLst>
          </p:cNvPr>
          <p:cNvCxnSpPr>
            <a:cxnSpLocks/>
          </p:cNvCxnSpPr>
          <p:nvPr/>
        </p:nvCxnSpPr>
        <p:spPr>
          <a:xfrm>
            <a:off x="2922414" y="4889156"/>
            <a:ext cx="0" cy="0"/>
          </a:xfrm>
          <a:prstGeom prst="line">
            <a:avLst/>
          </a:prstGeom>
          <a:ln w="3175">
            <a:solidFill>
              <a:schemeClr val="tx2"/>
            </a:solidFill>
            <a:prstDash val="soli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Title 21">
            <a:extLst>
              <a:ext uri="{FF2B5EF4-FFF2-40B4-BE49-F238E27FC236}">
                <a16:creationId xmlns:a16="http://schemas.microsoft.com/office/drawing/2014/main" id="{88BECF1F-BD15-5D4C-9602-051F7EEF7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Retargeting Strategy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BF818FE-591E-1E49-9C89-9F95E06AB1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2562E54-6895-D743-99CB-E73F053D12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800" dirty="0"/>
              <a:t>Retargeting is an essential part of your education strategy.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800" dirty="0"/>
              <a:t> Build audiences based on site traffic or conversions and re-engage those audiences with relevant creative.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37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2506DC-7F63-AD42-AC12-149887192E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3411" y="3441426"/>
            <a:ext cx="14576297" cy="1435375"/>
          </a:xfrm>
        </p:spPr>
        <p:txBody>
          <a:bodyPr/>
          <a:lstStyle/>
          <a:p>
            <a:r>
              <a:rPr lang="en-US" dirty="0"/>
              <a:t>The Advertiser &amp; Vertical Research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D10375-8039-EE45-8C9F-EF2E63C5B4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6E38AC3-D313-BF4E-980D-20D74B851A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24094" y="1550596"/>
            <a:ext cx="8877969" cy="886615"/>
          </a:xfrm>
        </p:spPr>
        <p:txBody>
          <a:bodyPr/>
          <a:lstStyle/>
          <a:p>
            <a:pPr marL="60325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68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E7B2FB4-CBC9-7B44-9D47-6EF232162B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Universities, technical schools, community colleges, private schools, pre-schools, early childhood learning.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00DD6C5-BA08-4747-9682-1483B092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Falls into Education?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8039FA-E22D-F442-8745-AA5DF14F85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14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24972AA6-C8C7-A247-BD5F-3CE9760762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COVID EFFECTS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578A022-3F73-BE4B-AC7F-A772D0352B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Distance Learning</a:t>
            </a:r>
          </a:p>
          <a:p>
            <a:r>
              <a:rPr lang="en-US" dirty="0"/>
              <a:t>Keeping Up</a:t>
            </a:r>
          </a:p>
          <a:p>
            <a:r>
              <a:rPr lang="en-US" dirty="0"/>
              <a:t>COVID Regulations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439986CA-0C62-FF42-B539-FA4CF96D8B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CONSISTENT ENROLLMENT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F83A1EB4-BDAF-5F4A-9156-F8D3FFBB21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Enrollment is consistent, but the make up of student, how and when they access higher education has shifted. 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61F6AD1C-4868-F749-A64B-7B97EFABBE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INCREASED COST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01A9E09D-AA3C-AE44-8AE5-21E8B1B8EBA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Education costs have consistently increased  for both private and public institutions with private increasing at a much higher rate. 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B0DF316E-79C8-254B-AD3E-FA16DDC43DE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PARENTS PLAY A ROLE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C37F31F0-9489-C24A-B465-8FD72FF68FD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While students and parents have different elements they value for education there is some overlap.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D42CF33B-6B37-BD4D-BE71-069A5E1F8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 TAKEAWAYS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801597A0-21E2-094F-86BB-FB3B4B5E87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9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>
            <a:extLst>
              <a:ext uri="{FF2B5EF4-FFF2-40B4-BE49-F238E27FC236}">
                <a16:creationId xmlns:a16="http://schemas.microsoft.com/office/drawing/2014/main" id="{4E4D90E9-F6EC-43D9-A350-94FCA43C11F0}"/>
              </a:ext>
            </a:extLst>
          </p:cNvPr>
          <p:cNvSpPr/>
          <p:nvPr/>
        </p:nvSpPr>
        <p:spPr>
          <a:xfrm>
            <a:off x="1017013" y="2354855"/>
            <a:ext cx="14033304" cy="6076995"/>
          </a:xfrm>
          <a:prstGeom prst="rect">
            <a:avLst/>
          </a:prstGeom>
          <a:solidFill>
            <a:srgbClr val="272C32">
              <a:alpha val="75000"/>
            </a:srgb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978">
              <a:defRPr/>
            </a:pPr>
            <a:endParaRPr lang="en-US" sz="3200" dirty="0">
              <a:solidFill>
                <a:srgbClr val="393D3F"/>
              </a:solidFill>
              <a:latin typeface="Franklin Gothic Book" panose="020B0503020102020204"/>
            </a:endParaRP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542FA248-D997-4894-B3B8-18B92D768D88}"/>
              </a:ext>
            </a:extLst>
          </p:cNvPr>
          <p:cNvGrpSpPr/>
          <p:nvPr/>
        </p:nvGrpSpPr>
        <p:grpSpPr>
          <a:xfrm>
            <a:off x="2080818" y="2120014"/>
            <a:ext cx="12095953" cy="426983"/>
            <a:chOff x="5611901" y="1604659"/>
            <a:chExt cx="2445421" cy="325739"/>
          </a:xfrm>
        </p:grpSpPr>
        <p:sp>
          <p:nvSpPr>
            <p:cNvPr id="111" name="Rectangle: Rounded Corners 18">
              <a:extLst>
                <a:ext uri="{FF2B5EF4-FFF2-40B4-BE49-F238E27FC236}">
                  <a16:creationId xmlns:a16="http://schemas.microsoft.com/office/drawing/2014/main" id="{E19BA10A-3909-43F9-8864-714B41424C69}"/>
                </a:ext>
              </a:extLst>
            </p:cNvPr>
            <p:cNvSpPr/>
            <p:nvPr/>
          </p:nvSpPr>
          <p:spPr>
            <a:xfrm>
              <a:off x="5611901" y="1604659"/>
              <a:ext cx="2445421" cy="32004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 w="9525">
              <a:noFill/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horz" wrap="none" lIns="0" tIns="0" rIns="0" bIns="0" rtlCol="0" anchor="ctr" anchorCtr="0">
              <a:noAutofit/>
            </a:bodyPr>
            <a:lstStyle/>
            <a:p>
              <a:pPr algn="ctr" defTabSz="914133">
                <a:defRPr/>
              </a:pPr>
              <a:r>
                <a:rPr lang="en-US" sz="2133" spc="307">
                  <a:solidFill>
                    <a:srgbClr val="0A0D10"/>
                  </a:solidFill>
                  <a:latin typeface="Franklin Gothic Medium" panose="020B0603020102020204"/>
                  <a:sym typeface="Gill Sans" pitchFamily="-84" charset="0"/>
                </a:rPr>
                <a:t>TLG EXECUTIVES</a:t>
              </a:r>
            </a:p>
          </p:txBody>
        </p:sp>
        <p:sp>
          <p:nvSpPr>
            <p:cNvPr id="112" name="Rectangle: Rounded Corners 18">
              <a:extLst>
                <a:ext uri="{FF2B5EF4-FFF2-40B4-BE49-F238E27FC236}">
                  <a16:creationId xmlns:a16="http://schemas.microsoft.com/office/drawing/2014/main" id="{142B9BFE-8B01-4467-8E46-6DB1E90DE1FA}"/>
                </a:ext>
              </a:extLst>
            </p:cNvPr>
            <p:cNvSpPr/>
            <p:nvPr/>
          </p:nvSpPr>
          <p:spPr>
            <a:xfrm>
              <a:off x="5611901" y="1637790"/>
              <a:ext cx="2445421" cy="292608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 w="9525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horz" wrap="none" lIns="0" tIns="0" rIns="0" bIns="0" rtlCol="0" anchor="ctr" anchorCtr="0">
              <a:noAutofit/>
            </a:bodyPr>
            <a:lstStyle/>
            <a:p>
              <a:pPr algn="ctr" defTabSz="1219068">
                <a:defRPr/>
              </a:pPr>
              <a:r>
                <a:rPr lang="en-US" sz="1867" dirty="0">
                  <a:solidFill>
                    <a:srgbClr val="FFFFFF"/>
                  </a:solidFill>
                  <a:latin typeface="Franklin Gothic Medium" panose="020B0603020102020204"/>
                </a:rPr>
                <a:t>COVID-19 impact on children's education, by number of US households w/ children under 18, 2021 (thousands)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7DC2F6FE-1EC3-B445-9EF2-94B79F034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71" y="765322"/>
            <a:ext cx="14400393" cy="1112729"/>
          </a:xfrm>
        </p:spPr>
        <p:txBody>
          <a:bodyPr>
            <a:normAutofit fontScale="90000"/>
          </a:bodyPr>
          <a:lstStyle/>
          <a:p>
            <a:r>
              <a:rPr lang="en-US" dirty="0"/>
              <a:t>AS OF APRIL 2021, THE MAJORITY OF K-12 LEARNING WAS SPLIT BETWEEN IN-PERSON AND ONLINE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AD4F56-EF97-BF4A-B9C1-F7FB00D808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3471" y="490256"/>
            <a:ext cx="7200195" cy="414221"/>
          </a:xfrm>
        </p:spPr>
        <p:txBody>
          <a:bodyPr>
            <a:normAutofit/>
          </a:bodyPr>
          <a:lstStyle/>
          <a:p>
            <a:r>
              <a:rPr lang="en-US" dirty="0"/>
              <a:t>K-12 EDUCATION</a:t>
            </a:r>
          </a:p>
        </p:txBody>
      </p:sp>
      <p:sp>
        <p:nvSpPr>
          <p:cNvPr id="142" name="Notes 4">
            <a:extLst>
              <a:ext uri="{FF2B5EF4-FFF2-40B4-BE49-F238E27FC236}">
                <a16:creationId xmlns:a16="http://schemas.microsoft.com/office/drawing/2014/main" id="{464FE4E4-2325-4D09-A3A6-8A2F9EF37714}"/>
              </a:ext>
            </a:extLst>
          </p:cNvPr>
          <p:cNvSpPr txBox="1"/>
          <p:nvPr/>
        </p:nvSpPr>
        <p:spPr>
          <a:xfrm>
            <a:off x="1017593" y="8516017"/>
            <a:ext cx="5985100" cy="12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BF0F5"/>
                </a:solidFill>
              </a14:hiddenFill>
            </a:ext>
          </a:extLst>
        </p:spPr>
        <p:txBody>
          <a:bodyPr vert="horz" wrap="square" lIns="0" tIns="0" rIns="38096" bIns="0" rtlCol="0" anchor="t" anchorCtr="0">
            <a:spAutoFit/>
          </a:bodyPr>
          <a:lstStyle/>
          <a:p>
            <a:pPr defTabSz="914232" fontAlgn="base"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Pct val="100000"/>
              <a:defRPr/>
            </a:pPr>
            <a:r>
              <a:rPr lang="en-US" sz="800" i="1" dirty="0">
                <a:solidFill>
                  <a:srgbClr val="FFFFFF">
                    <a:lumMod val="95000"/>
                  </a:srgbClr>
                </a:solidFill>
                <a:latin typeface="Franklin Gothic Book" panose="020B0503020102020204"/>
                <a:ea typeface="Source Sans Pro"/>
              </a:rPr>
              <a:t>Source: US Census Bureau</a:t>
            </a:r>
            <a:endParaRPr lang="en-US" sz="800" i="1" dirty="0">
              <a:solidFill>
                <a:srgbClr val="FFFFFF">
                  <a:lumMod val="95000"/>
                </a:srgbClr>
              </a:solidFill>
              <a:latin typeface="Franklin Gothic Book" panose="020B0503020102020204"/>
              <a:ea typeface="Source Sans Pro" panose="020B050303040302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8BC9882-935B-469D-94CD-E8773682F2BA}"/>
              </a:ext>
            </a:extLst>
          </p:cNvPr>
          <p:cNvGraphicFramePr/>
          <p:nvPr/>
        </p:nvGraphicFramePr>
        <p:xfrm>
          <a:off x="1207273" y="2442253"/>
          <a:ext cx="13639821" cy="6031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4453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>
            <a:extLst>
              <a:ext uri="{FF2B5EF4-FFF2-40B4-BE49-F238E27FC236}">
                <a16:creationId xmlns:a16="http://schemas.microsoft.com/office/drawing/2014/main" id="{4E4D90E9-F6EC-43D9-A350-94FCA43C11F0}"/>
              </a:ext>
            </a:extLst>
          </p:cNvPr>
          <p:cNvSpPr/>
          <p:nvPr/>
        </p:nvSpPr>
        <p:spPr>
          <a:xfrm>
            <a:off x="1017013" y="2354855"/>
            <a:ext cx="14033304" cy="6076995"/>
          </a:xfrm>
          <a:prstGeom prst="rect">
            <a:avLst/>
          </a:prstGeom>
          <a:solidFill>
            <a:srgbClr val="272C32">
              <a:alpha val="75000"/>
            </a:srgb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978">
              <a:defRPr/>
            </a:pPr>
            <a:endParaRPr lang="en-US" dirty="0">
              <a:solidFill>
                <a:srgbClr val="393D3F"/>
              </a:solidFill>
              <a:latin typeface="Franklin Gothic Book" panose="020B0503020102020204"/>
            </a:endParaRP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542FA248-D997-4894-B3B8-18B92D768D88}"/>
              </a:ext>
            </a:extLst>
          </p:cNvPr>
          <p:cNvGrpSpPr/>
          <p:nvPr/>
        </p:nvGrpSpPr>
        <p:grpSpPr>
          <a:xfrm>
            <a:off x="3607786" y="2076518"/>
            <a:ext cx="9042017" cy="426983"/>
            <a:chOff x="5611901" y="1604659"/>
            <a:chExt cx="2445421" cy="325739"/>
          </a:xfrm>
        </p:grpSpPr>
        <p:sp>
          <p:nvSpPr>
            <p:cNvPr id="111" name="Rectangle: Rounded Corners 18">
              <a:extLst>
                <a:ext uri="{FF2B5EF4-FFF2-40B4-BE49-F238E27FC236}">
                  <a16:creationId xmlns:a16="http://schemas.microsoft.com/office/drawing/2014/main" id="{E19BA10A-3909-43F9-8864-714B41424C69}"/>
                </a:ext>
              </a:extLst>
            </p:cNvPr>
            <p:cNvSpPr/>
            <p:nvPr/>
          </p:nvSpPr>
          <p:spPr>
            <a:xfrm>
              <a:off x="5611901" y="1604659"/>
              <a:ext cx="2445421" cy="32004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 w="9525">
              <a:noFill/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horz" wrap="none" lIns="0" tIns="0" rIns="0" bIns="0" rtlCol="0" anchor="ctr" anchorCtr="0">
              <a:noAutofit/>
            </a:bodyPr>
            <a:lstStyle/>
            <a:p>
              <a:pPr algn="ctr" defTabSz="914133">
                <a:defRPr/>
              </a:pPr>
              <a:r>
                <a:rPr lang="en-US" sz="2133" spc="307">
                  <a:solidFill>
                    <a:srgbClr val="0A0D10"/>
                  </a:solidFill>
                  <a:latin typeface="Franklin Gothic Medium" panose="020B0603020102020204"/>
                  <a:sym typeface="Gill Sans" pitchFamily="-84" charset="0"/>
                </a:rPr>
                <a:t>TLG EXECUTIVES</a:t>
              </a:r>
            </a:p>
          </p:txBody>
        </p:sp>
        <p:sp>
          <p:nvSpPr>
            <p:cNvPr id="112" name="Rectangle: Rounded Corners 18">
              <a:extLst>
                <a:ext uri="{FF2B5EF4-FFF2-40B4-BE49-F238E27FC236}">
                  <a16:creationId xmlns:a16="http://schemas.microsoft.com/office/drawing/2014/main" id="{142B9BFE-8B01-4467-8E46-6DB1E90DE1FA}"/>
                </a:ext>
              </a:extLst>
            </p:cNvPr>
            <p:cNvSpPr/>
            <p:nvPr/>
          </p:nvSpPr>
          <p:spPr>
            <a:xfrm>
              <a:off x="5611901" y="1637790"/>
              <a:ext cx="2445421" cy="292608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 w="9525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horz" wrap="none" lIns="0" tIns="0" rIns="0" bIns="0" rtlCol="0" anchor="ctr" anchorCtr="0">
              <a:noAutofit/>
            </a:bodyPr>
            <a:lstStyle/>
            <a:p>
              <a:pPr algn="ctr" defTabSz="1219068">
                <a:defRPr/>
              </a:pPr>
              <a:r>
                <a:rPr lang="en-US" sz="1867" dirty="0">
                  <a:solidFill>
                    <a:srgbClr val="FFFFFF"/>
                  </a:solidFill>
                  <a:latin typeface="Franklin Gothic Medium" panose="020B0603020102020204"/>
                </a:rPr>
                <a:t>Share of adults worried children will fall behind in school due to COVID-19 2020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7DC2F6FE-1EC3-B445-9EF2-94B79F034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71" y="765322"/>
            <a:ext cx="14400393" cy="1112729"/>
          </a:xfrm>
        </p:spPr>
        <p:txBody>
          <a:bodyPr>
            <a:noAutofit/>
          </a:bodyPr>
          <a:lstStyle/>
          <a:p>
            <a:r>
              <a:rPr lang="en-US" sz="3067" dirty="0"/>
              <a:t>AS OF OCTOBER 2020, NEARLY A THIRD OF ALL PARENTS ARE VERY CONCERNED THEIR CHILD WILL FALL BEHIND IN SCHOOL DUE TO THE COVID-19 PANDEMIC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AD4F56-EF97-BF4A-B9C1-F7FB00D808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3471" y="490256"/>
            <a:ext cx="7200195" cy="414221"/>
          </a:xfrm>
        </p:spPr>
        <p:txBody>
          <a:bodyPr>
            <a:normAutofit/>
          </a:bodyPr>
          <a:lstStyle/>
          <a:p>
            <a:r>
              <a:rPr lang="en-US" dirty="0"/>
              <a:t>EDUCATION</a:t>
            </a:r>
          </a:p>
        </p:txBody>
      </p:sp>
      <p:sp>
        <p:nvSpPr>
          <p:cNvPr id="142" name="Notes 4">
            <a:extLst>
              <a:ext uri="{FF2B5EF4-FFF2-40B4-BE49-F238E27FC236}">
                <a16:creationId xmlns:a16="http://schemas.microsoft.com/office/drawing/2014/main" id="{464FE4E4-2325-4D09-A3A6-8A2F9EF37714}"/>
              </a:ext>
            </a:extLst>
          </p:cNvPr>
          <p:cNvSpPr txBox="1"/>
          <p:nvPr/>
        </p:nvSpPr>
        <p:spPr>
          <a:xfrm>
            <a:off x="1017593" y="8516017"/>
            <a:ext cx="5985100" cy="12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BF0F5"/>
                </a:solidFill>
              </a14:hiddenFill>
            </a:ext>
          </a:extLst>
        </p:spPr>
        <p:txBody>
          <a:bodyPr vert="horz" wrap="square" lIns="0" tIns="0" rIns="38096" bIns="0" rtlCol="0" anchor="t" anchorCtr="0">
            <a:spAutoFit/>
          </a:bodyPr>
          <a:lstStyle/>
          <a:p>
            <a:pPr defTabSz="914232" fontAlgn="base"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Pct val="100000"/>
              <a:defRPr/>
            </a:pPr>
            <a:r>
              <a:rPr lang="en-US" sz="800" i="1" dirty="0">
                <a:solidFill>
                  <a:srgbClr val="FFFFFF">
                    <a:lumMod val="95000"/>
                  </a:srgbClr>
                </a:solidFill>
                <a:latin typeface="Franklin Gothic Book" panose="020B0503020102020204"/>
                <a:ea typeface="Source Sans Pro"/>
              </a:rPr>
              <a:t>Source: Pew Research Center</a:t>
            </a:r>
            <a:endParaRPr lang="en-US" sz="800" i="1" dirty="0">
              <a:solidFill>
                <a:srgbClr val="FFFFFF">
                  <a:lumMod val="95000"/>
                </a:srgbClr>
              </a:solidFill>
              <a:latin typeface="Franklin Gothic Book" panose="020B0503020102020204"/>
              <a:ea typeface="Source Sans Pro" panose="020B050303040302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8BC9882-935B-469D-94CD-E8773682F2BA}"/>
              </a:ext>
            </a:extLst>
          </p:cNvPr>
          <p:cNvGraphicFramePr/>
          <p:nvPr/>
        </p:nvGraphicFramePr>
        <p:xfrm>
          <a:off x="2698128" y="2442253"/>
          <a:ext cx="10837333" cy="6031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7338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1C372F-823F-4A6E-91B3-71D1BAA622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COVID Impact on Higher Education</a:t>
            </a:r>
          </a:p>
        </p:txBody>
      </p:sp>
      <p:sp>
        <p:nvSpPr>
          <p:cNvPr id="11" name="Title 18">
            <a:extLst>
              <a:ext uri="{FF2B5EF4-FFF2-40B4-BE49-F238E27FC236}">
                <a16:creationId xmlns:a16="http://schemas.microsoft.com/office/drawing/2014/main" id="{74070E67-3680-4971-8F3B-42755D8DE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72" y="764950"/>
            <a:ext cx="7237109" cy="1112839"/>
          </a:xfrm>
        </p:spPr>
        <p:txBody>
          <a:bodyPr>
            <a:normAutofit/>
          </a:bodyPr>
          <a:lstStyle/>
          <a:p>
            <a:r>
              <a:rPr lang="en-US" dirty="0"/>
              <a:t>RESEARCH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CA147A3C-3B4C-4343-A93E-1580E66F64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3553" y="2170518"/>
            <a:ext cx="7237028" cy="5840423"/>
          </a:xfrm>
        </p:spPr>
        <p:txBody>
          <a:bodyPr>
            <a:normAutofit fontScale="70000" lnSpcReduction="20000"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In fall of 2021, 90% of colleges and universities had a contingency plan for transitioning to virtual learning in the event of worsening pandemic conditions</a:t>
            </a:r>
          </a:p>
          <a:p>
            <a:r>
              <a:rPr lang="en-US" sz="3200" dirty="0">
                <a:solidFill>
                  <a:schemeClr val="bg1"/>
                </a:solidFill>
              </a:rPr>
              <a:t>81% of institutions put a student mask mandate in place when returning to campus in 2021</a:t>
            </a:r>
          </a:p>
          <a:p>
            <a:r>
              <a:rPr lang="en-US" sz="3200" dirty="0">
                <a:solidFill>
                  <a:schemeClr val="bg1"/>
                </a:solidFill>
              </a:rPr>
              <a:t>46% of institutions put a student vaccine mandate in place when returning to campus in 2021</a:t>
            </a:r>
          </a:p>
          <a:p>
            <a:r>
              <a:rPr lang="en-US" sz="3200" dirty="0">
                <a:solidFill>
                  <a:schemeClr val="bg1"/>
                </a:solidFill>
              </a:rPr>
              <a:t>46% of mandated students get regular COVID-testing when returning to campus in 2021</a:t>
            </a:r>
          </a:p>
          <a:p>
            <a:r>
              <a:rPr lang="en-US" sz="3200" dirty="0">
                <a:solidFill>
                  <a:schemeClr val="bg1"/>
                </a:solidFill>
              </a:rPr>
              <a:t>62% of institutions reported that student mental health is worse than in previous years and 73% of presidents list student mental health as one of their most pressing concerns for the school year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3B9AE7-6E93-4830-8243-E4B2ADB6D7EF}"/>
              </a:ext>
            </a:extLst>
          </p:cNvPr>
          <p:cNvSpPr txBox="1"/>
          <p:nvPr/>
        </p:nvSpPr>
        <p:spPr>
          <a:xfrm>
            <a:off x="833471" y="8407921"/>
            <a:ext cx="4876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2740"/>
            <a:r>
              <a:rPr lang="en-US" sz="800" i="1" dirty="0">
                <a:solidFill>
                  <a:srgbClr val="FFFFFF"/>
                </a:solidFill>
                <a:latin typeface="Franklin Gothic Book" panose="020B0503020102020204"/>
              </a:rPr>
              <a:t>Source: ACE</a:t>
            </a:r>
          </a:p>
        </p:txBody>
      </p:sp>
    </p:spTree>
    <p:extLst>
      <p:ext uri="{BB962C8B-B14F-4D97-AF65-F5344CB8AC3E}">
        <p14:creationId xmlns:p14="http://schemas.microsoft.com/office/powerpoint/2010/main" val="2184812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>
            <a:extLst>
              <a:ext uri="{FF2B5EF4-FFF2-40B4-BE49-F238E27FC236}">
                <a16:creationId xmlns:a16="http://schemas.microsoft.com/office/drawing/2014/main" id="{4E4D90E9-F6EC-43D9-A350-94FCA43C11F0}"/>
              </a:ext>
            </a:extLst>
          </p:cNvPr>
          <p:cNvSpPr/>
          <p:nvPr/>
        </p:nvSpPr>
        <p:spPr>
          <a:xfrm>
            <a:off x="1017013" y="2354855"/>
            <a:ext cx="14033304" cy="6076995"/>
          </a:xfrm>
          <a:prstGeom prst="rect">
            <a:avLst/>
          </a:prstGeom>
          <a:solidFill>
            <a:srgbClr val="272C32">
              <a:alpha val="75000"/>
            </a:srgb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978">
              <a:defRPr/>
            </a:pPr>
            <a:endParaRPr lang="en-US" dirty="0">
              <a:solidFill>
                <a:srgbClr val="393D3F"/>
              </a:solidFill>
              <a:latin typeface="Franklin Gothic Book" panose="020B0503020102020204"/>
            </a:endParaRP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542FA248-D997-4894-B3B8-18B92D768D88}"/>
              </a:ext>
            </a:extLst>
          </p:cNvPr>
          <p:cNvGrpSpPr/>
          <p:nvPr/>
        </p:nvGrpSpPr>
        <p:grpSpPr>
          <a:xfrm>
            <a:off x="1774920" y="2185063"/>
            <a:ext cx="12707749" cy="426983"/>
            <a:chOff x="5611901" y="1604659"/>
            <a:chExt cx="2445421" cy="325739"/>
          </a:xfrm>
        </p:grpSpPr>
        <p:sp>
          <p:nvSpPr>
            <p:cNvPr id="111" name="Rectangle: Rounded Corners 18">
              <a:extLst>
                <a:ext uri="{FF2B5EF4-FFF2-40B4-BE49-F238E27FC236}">
                  <a16:creationId xmlns:a16="http://schemas.microsoft.com/office/drawing/2014/main" id="{E19BA10A-3909-43F9-8864-714B41424C69}"/>
                </a:ext>
              </a:extLst>
            </p:cNvPr>
            <p:cNvSpPr/>
            <p:nvPr/>
          </p:nvSpPr>
          <p:spPr>
            <a:xfrm>
              <a:off x="5611901" y="1604659"/>
              <a:ext cx="2445421" cy="32004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 w="9525">
              <a:noFill/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horz" wrap="none" lIns="0" tIns="0" rIns="0" bIns="0" rtlCol="0" anchor="ctr" anchorCtr="0">
              <a:noAutofit/>
            </a:bodyPr>
            <a:lstStyle/>
            <a:p>
              <a:pPr algn="ctr" defTabSz="914133">
                <a:defRPr/>
              </a:pPr>
              <a:r>
                <a:rPr lang="en-US" sz="2133" spc="307">
                  <a:solidFill>
                    <a:srgbClr val="0A0D10"/>
                  </a:solidFill>
                  <a:latin typeface="Franklin Gothic Medium" panose="020B0603020102020204"/>
                  <a:sym typeface="Gill Sans" pitchFamily="-84" charset="0"/>
                </a:rPr>
                <a:t>TLG EXECUTIVES</a:t>
              </a:r>
            </a:p>
          </p:txBody>
        </p:sp>
        <p:sp>
          <p:nvSpPr>
            <p:cNvPr id="112" name="Rectangle: Rounded Corners 18">
              <a:extLst>
                <a:ext uri="{FF2B5EF4-FFF2-40B4-BE49-F238E27FC236}">
                  <a16:creationId xmlns:a16="http://schemas.microsoft.com/office/drawing/2014/main" id="{142B9BFE-8B01-4467-8E46-6DB1E90DE1FA}"/>
                </a:ext>
              </a:extLst>
            </p:cNvPr>
            <p:cNvSpPr/>
            <p:nvPr/>
          </p:nvSpPr>
          <p:spPr>
            <a:xfrm>
              <a:off x="5611901" y="1637790"/>
              <a:ext cx="2445421" cy="292608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 w="9525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horz" wrap="none" lIns="0" tIns="0" rIns="0" bIns="0" rtlCol="0" anchor="ctr" anchorCtr="0">
              <a:noAutofit/>
            </a:bodyPr>
            <a:lstStyle/>
            <a:p>
              <a:pPr algn="ctr" defTabSz="1219068">
                <a:defRPr/>
              </a:pPr>
              <a:r>
                <a:rPr lang="en-US" sz="1867" dirty="0">
                  <a:solidFill>
                    <a:srgbClr val="FFFFFF"/>
                  </a:solidFill>
                  <a:latin typeface="Franklin Gothic Medium" panose="020B0603020102020204"/>
                </a:rPr>
                <a:t>Impact of COVID-19 on post-secondary education plan U.S. 2021 by number of households w/ children under 18 (thousands)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7DC2F6FE-1EC3-B445-9EF2-94B79F034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71" y="765322"/>
            <a:ext cx="14400393" cy="1112729"/>
          </a:xfrm>
        </p:spPr>
        <p:txBody>
          <a:bodyPr>
            <a:noAutofit/>
          </a:bodyPr>
          <a:lstStyle/>
          <a:p>
            <a:r>
              <a:rPr lang="en-US" sz="3867" dirty="0"/>
              <a:t>AS OF OCTOBER 2021, THE MAJORITY OF STUDENTS SAW LITTLE TO NO CHANGE IN THEIR POST-SECONDARY EDUCATION PLANS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AD4F56-EF97-BF4A-B9C1-F7FB00D808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3471" y="490256"/>
            <a:ext cx="7200195" cy="414221"/>
          </a:xfrm>
        </p:spPr>
        <p:txBody>
          <a:bodyPr>
            <a:normAutofit/>
          </a:bodyPr>
          <a:lstStyle/>
          <a:p>
            <a:r>
              <a:rPr lang="en-US" dirty="0"/>
              <a:t>HIGHER EDUCATION PLANS</a:t>
            </a:r>
          </a:p>
        </p:txBody>
      </p:sp>
      <p:sp>
        <p:nvSpPr>
          <p:cNvPr id="142" name="Notes 4">
            <a:extLst>
              <a:ext uri="{FF2B5EF4-FFF2-40B4-BE49-F238E27FC236}">
                <a16:creationId xmlns:a16="http://schemas.microsoft.com/office/drawing/2014/main" id="{464FE4E4-2325-4D09-A3A6-8A2F9EF37714}"/>
              </a:ext>
            </a:extLst>
          </p:cNvPr>
          <p:cNvSpPr txBox="1"/>
          <p:nvPr/>
        </p:nvSpPr>
        <p:spPr>
          <a:xfrm>
            <a:off x="1017593" y="8516017"/>
            <a:ext cx="5985100" cy="12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BF0F5"/>
                </a:solidFill>
              </a14:hiddenFill>
            </a:ext>
          </a:extLst>
        </p:spPr>
        <p:txBody>
          <a:bodyPr vert="horz" wrap="square" lIns="0" tIns="0" rIns="38096" bIns="0" rtlCol="0" anchor="t" anchorCtr="0">
            <a:spAutoFit/>
          </a:bodyPr>
          <a:lstStyle/>
          <a:p>
            <a:pPr defTabSz="914232" fontAlgn="base"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Pct val="100000"/>
              <a:defRPr/>
            </a:pPr>
            <a:r>
              <a:rPr lang="en-US" sz="800" i="1" dirty="0">
                <a:solidFill>
                  <a:srgbClr val="FFFFFF">
                    <a:lumMod val="95000"/>
                  </a:srgbClr>
                </a:solidFill>
                <a:latin typeface="Franklin Gothic Book" panose="020B0503020102020204"/>
                <a:ea typeface="Source Sans Pro"/>
              </a:rPr>
              <a:t>Source: US Census Bureau</a:t>
            </a:r>
            <a:endParaRPr lang="en-US" sz="800" i="1" dirty="0">
              <a:solidFill>
                <a:srgbClr val="FFFFFF">
                  <a:lumMod val="95000"/>
                </a:srgbClr>
              </a:solidFill>
              <a:latin typeface="Franklin Gothic Book" panose="020B0503020102020204"/>
              <a:ea typeface="Source Sans Pro" panose="020B050303040302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8BC9882-935B-469D-94CD-E8773682F2BA}"/>
              </a:ext>
            </a:extLst>
          </p:cNvPr>
          <p:cNvGraphicFramePr/>
          <p:nvPr/>
        </p:nvGraphicFramePr>
        <p:xfrm>
          <a:off x="1207273" y="2442253"/>
          <a:ext cx="13639821" cy="6031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4796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asisBlk&amp;Blk_2021/k">
  <a:themeElements>
    <a:clrScheme name="BTech_2021_newColors">
      <a:dk1>
        <a:srgbClr val="0A0D10"/>
      </a:dk1>
      <a:lt1>
        <a:srgbClr val="FFFFFF"/>
      </a:lt1>
      <a:dk2>
        <a:srgbClr val="FEB92F"/>
      </a:dk2>
      <a:lt2>
        <a:srgbClr val="3A3C40"/>
      </a:lt2>
      <a:accent1>
        <a:srgbClr val="838383"/>
      </a:accent1>
      <a:accent2>
        <a:srgbClr val="16A7DB"/>
      </a:accent2>
      <a:accent3>
        <a:srgbClr val="168DDB"/>
      </a:accent3>
      <a:accent4>
        <a:srgbClr val="37B360"/>
      </a:accent4>
      <a:accent5>
        <a:srgbClr val="FB8A00"/>
      </a:accent5>
      <a:accent6>
        <a:srgbClr val="FF4949"/>
      </a:accent6>
      <a:hlink>
        <a:srgbClr val="094ED4"/>
      </a:hlink>
      <a:folHlink>
        <a:srgbClr val="0A0D1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chemeClr val="bg2"/>
            </a:solidFill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BasisBlk&amp;Blk_2021/k">
  <a:themeElements>
    <a:clrScheme name="BTech_2021_newColors">
      <a:dk1>
        <a:srgbClr val="0A0D10"/>
      </a:dk1>
      <a:lt1>
        <a:srgbClr val="FFFFFF"/>
      </a:lt1>
      <a:dk2>
        <a:srgbClr val="FEB92F"/>
      </a:dk2>
      <a:lt2>
        <a:srgbClr val="3A3C40"/>
      </a:lt2>
      <a:accent1>
        <a:srgbClr val="838383"/>
      </a:accent1>
      <a:accent2>
        <a:srgbClr val="16A7DB"/>
      </a:accent2>
      <a:accent3>
        <a:srgbClr val="168DDB"/>
      </a:accent3>
      <a:accent4>
        <a:srgbClr val="37B360"/>
      </a:accent4>
      <a:accent5>
        <a:srgbClr val="FB8A00"/>
      </a:accent5>
      <a:accent6>
        <a:srgbClr val="FF4949"/>
      </a:accent6>
      <a:hlink>
        <a:srgbClr val="094ED4"/>
      </a:hlink>
      <a:folHlink>
        <a:srgbClr val="0A0D1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chemeClr val="bg2"/>
            </a:solidFill>
            <a:latin typeface="+mn-l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33073ACC97FD4995A8E888A77F219C" ma:contentTypeVersion="22" ma:contentTypeDescription="Create a new document." ma:contentTypeScope="" ma:versionID="a75ffd4bea6894bbf6d32b8bbd08bdb1">
  <xsd:schema xmlns:xsd="http://www.w3.org/2001/XMLSchema" xmlns:xs="http://www.w3.org/2001/XMLSchema" xmlns:p="http://schemas.microsoft.com/office/2006/metadata/properties" xmlns:ns2="31b3bce5-88e8-439a-8872-baefaee736cb" xmlns:ns3="51be6dde-f8dc-4713-9f60-caa4fd811fd8" targetNamespace="http://schemas.microsoft.com/office/2006/metadata/properties" ma:root="true" ma:fieldsID="4bb115464c1c7c786b14c94355b0360f" ns2:_="" ns3:_="">
    <xsd:import namespace="31b3bce5-88e8-439a-8872-baefaee736cb"/>
    <xsd:import namespace="51be6dde-f8dc-4713-9f60-caa4fd811f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Preview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b3bce5-88e8-439a-8872-baefaee736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hidden="true" ma:internalName="MediaServiceKeyPoints" ma:readOnly="true">
      <xsd:simpleType>
        <xsd:restriction base="dms:Note"/>
      </xsd:simpleType>
    </xsd:element>
    <xsd:element name="MediaServiceAutoTags" ma:index="14" nillable="true" ma:displayName="Tags" ma:hidden="true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hidden="true" ma:internalName="MediaServiceOCR" ma:readOnly="tru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b4f3075-4399-4cad-9ea1-08df43ca71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Preview" ma:index="24" nillable="true" ma:displayName="Preview" ma:internalName="Preview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be6dde-f8dc-4713-9f60-caa4fd811fd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23" nillable="true" ma:displayName="Taxonomy Catch All Column" ma:hidden="true" ma:list="{a6457bc5-c1d9-4998-95fd-3a875170c345}" ma:internalName="TaxCatchAll" ma:readOnly="false" ma:showField="CatchAllData" ma:web="51be6dde-f8dc-4713-9f60-caa4fd811f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1be6dde-f8dc-4713-9f60-caa4fd811fd8" xsi:nil="true"/>
    <Preview xmlns="31b3bce5-88e8-439a-8872-baefaee736cb" xsi:nil="true"/>
    <lcf76f155ced4ddcb4097134ff3c332f xmlns="31b3bce5-88e8-439a-8872-baefaee736c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94226FE-FBB9-4929-B165-66673273CCCE}"/>
</file>

<file path=customXml/itemProps2.xml><?xml version="1.0" encoding="utf-8"?>
<ds:datastoreItem xmlns:ds="http://schemas.openxmlformats.org/officeDocument/2006/customXml" ds:itemID="{EA630C98-9F54-43D1-ABE9-4D7A906F38CB}">
  <ds:schemaRefs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purl.org/dc/dcmitype/"/>
    <ds:schemaRef ds:uri="a3e173d1-c72f-4707-9328-85acb68e8422"/>
    <ds:schemaRef ds:uri="http://purl.org/dc/terms/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672F341F-1234-4AB7-BB0C-68144377CAF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9077</TotalTime>
  <Words>1126</Words>
  <Application>Microsoft Office PowerPoint</Application>
  <PresentationFormat>Custom</PresentationFormat>
  <Paragraphs>157</Paragraphs>
  <Slides>25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Franklin Gothic Book</vt:lpstr>
      <vt:lpstr>Franklin Gothic Medium</vt:lpstr>
      <vt:lpstr>Symbol</vt:lpstr>
      <vt:lpstr>Times New Roman</vt:lpstr>
      <vt:lpstr>BasisBlk&amp;Blk_2021/k</vt:lpstr>
      <vt:lpstr>1_BasisBlk&amp;Blk_2021/k</vt:lpstr>
      <vt:lpstr>PowerPoint Presentation</vt:lpstr>
      <vt:lpstr>TODAY’S AGENDA</vt:lpstr>
      <vt:lpstr>PowerPoint Presentation</vt:lpstr>
      <vt:lpstr>Who Falls into Education?</vt:lpstr>
      <vt:lpstr>EDUCATION TAKEAWAYS</vt:lpstr>
      <vt:lpstr>AS OF APRIL 2021, THE MAJORITY OF K-12 LEARNING WAS SPLIT BETWEEN IN-PERSON AND ONLINE</vt:lpstr>
      <vt:lpstr>AS OF OCTOBER 2020, NEARLY A THIRD OF ALL PARENTS ARE VERY CONCERNED THEIR CHILD WILL FALL BEHIND IN SCHOOL DUE TO THE COVID-19 PANDEMIC</vt:lpstr>
      <vt:lpstr>RESEARCH</vt:lpstr>
      <vt:lpstr>AS OF OCTOBER 2021, THE MAJORITY OF STUDENTS SAW LITTLE TO NO CHANGE IN THEIR POST-SECONDARY EDUCATION PLANS </vt:lpstr>
      <vt:lpstr>PowerPoint Presentation</vt:lpstr>
      <vt:lpstr>PowerPoint Presentation</vt:lpstr>
      <vt:lpstr>PowerPoint Presentation</vt:lpstr>
      <vt:lpstr>WHILE FULL TIME ENROLLMENT HAS DECREASED SLIGHTLY AND IS EXPECTED TO STAGNATE THROUGH THE 2020s, PART TIME ENROLLMENT IS PROJECTED REMAIN ABOUT THE SAME FOR UNDERGRAD PROGRAMS</vt:lpstr>
      <vt:lpstr>BOTH GRADUATE AND UNDERGRADUATE PROGRAMS SAW A SLIGHT BIAS TOWARDS ONLINE PROGRAMS FOR FALL 2021</vt:lpstr>
      <vt:lpstr>STUDENTS MOST VALUE ACCESS TO PROFESSORS AND FACULTY, THE ACADEMIC REPUTATION OF THE SCHOOL AND A FLEXIBLE CLASS SCHEDULE</vt:lpstr>
      <vt:lpstr>PARENTS OF POTENTIAL STUDENTS SHARE THE SAME TOP 3 CONCERNS, BUT RANK THE TYPE OF CAMPUS AND ITS FACILITIES HIGHER THAN FLEXIBLE CLASS SCHEDULES</vt:lpstr>
      <vt:lpstr>PowerPoint Presentation</vt:lpstr>
      <vt:lpstr>Important Pieces to Identify for Education</vt:lpstr>
      <vt:lpstr>Questions to Ask</vt:lpstr>
      <vt:lpstr>PowerPoint Presentation</vt:lpstr>
      <vt:lpstr>The Education Pitch</vt:lpstr>
      <vt:lpstr>PowerPoint Presentation</vt:lpstr>
      <vt:lpstr>TARGETING TO CONSIDER</vt:lpstr>
      <vt:lpstr>Tactics to Consider</vt:lpstr>
      <vt:lpstr>Retargeting Strategy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Patrick Kretsch</dc:creator>
  <cp:lastModifiedBy>Christine Kim</cp:lastModifiedBy>
  <cp:revision>212</cp:revision>
  <dcterms:created xsi:type="dcterms:W3CDTF">2021-03-25T21:33:16Z</dcterms:created>
  <dcterms:modified xsi:type="dcterms:W3CDTF">2023-02-12T16:53:57Z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0x0101007A3B57B384E2A94A9AD96CAB4D7B2EA3</vt:lpwstr>
  </property>
</Properties>
</file>