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32" r:id="rId4"/>
    <p:sldMasterId id="2147485070" r:id="rId5"/>
  </p:sldMasterIdLst>
  <p:notesMasterIdLst>
    <p:notesMasterId r:id="rId28"/>
  </p:notesMasterIdLst>
  <p:handoutMasterIdLst>
    <p:handoutMasterId r:id="rId29"/>
  </p:handoutMasterIdLst>
  <p:sldIdLst>
    <p:sldId id="3753" r:id="rId6"/>
    <p:sldId id="3691" r:id="rId7"/>
    <p:sldId id="4072" r:id="rId8"/>
    <p:sldId id="4149" r:id="rId9"/>
    <p:sldId id="4192" r:id="rId10"/>
    <p:sldId id="4207" r:id="rId11"/>
    <p:sldId id="4293" r:id="rId12"/>
    <p:sldId id="4248" r:id="rId13"/>
    <p:sldId id="4267" r:id="rId14"/>
    <p:sldId id="4265" r:id="rId15"/>
    <p:sldId id="4284" r:id="rId16"/>
    <p:sldId id="4260" r:id="rId17"/>
    <p:sldId id="4250" r:id="rId18"/>
    <p:sldId id="4204" r:id="rId19"/>
    <p:sldId id="4191" r:id="rId20"/>
    <p:sldId id="4197" r:id="rId21"/>
    <p:sldId id="2076136462" r:id="rId22"/>
    <p:sldId id="4188" r:id="rId23"/>
    <p:sldId id="4205" r:id="rId24"/>
    <p:sldId id="2076136467" r:id="rId25"/>
    <p:sldId id="2076136471" r:id="rId26"/>
    <p:sldId id="3913" r:id="rId27"/>
  </p:sldIdLst>
  <p:sldSz cx="16257588" cy="9144000"/>
  <p:notesSz cx="6858000" cy="9144000"/>
  <p:defaultTextStyle>
    <a:defPPr>
      <a:defRPr lang="en-US"/>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Basis Technologies 2021" id="{A68FA98D-735A-154B-9DE7-3C70B91F8611}">
          <p14:sldIdLst>
            <p14:sldId id="3753"/>
          </p14:sldIdLst>
        </p14:section>
        <p14:section name="INTRODUCTIONS" id="{227310E5-C7AE-B842-82EE-DA2853B06408}">
          <p14:sldIdLst>
            <p14:sldId id="3691"/>
          </p14:sldIdLst>
        </p14:section>
        <p14:section name="PROMOTIONALS" id="{14797BFE-E271-194E-8138-B6EF1CBD4762}">
          <p14:sldIdLst/>
        </p14:section>
        <p14:section name="DIVIDERS" id="{2A30F5F5-ABDC-1B46-95E4-8ADB50879356}">
          <p14:sldIdLst>
            <p14:sldId id="4072"/>
            <p14:sldId id="4149"/>
            <p14:sldId id="4192"/>
            <p14:sldId id="4207"/>
            <p14:sldId id="4293"/>
            <p14:sldId id="4248"/>
            <p14:sldId id="4267"/>
            <p14:sldId id="4265"/>
            <p14:sldId id="4284"/>
            <p14:sldId id="4260"/>
            <p14:sldId id="4250"/>
            <p14:sldId id="4204"/>
            <p14:sldId id="4191"/>
            <p14:sldId id="4197"/>
            <p14:sldId id="2076136462"/>
            <p14:sldId id="4188"/>
            <p14:sldId id="4205"/>
            <p14:sldId id="2076136467"/>
            <p14:sldId id="2076136471"/>
            <p14:sldId id="3913"/>
          </p14:sldIdLst>
        </p14:section>
        <p14:section name="CONTENT SLIDES" id="{3BEBCB1D-D35D-A946-BCCD-4AB59D7C301B}">
          <p14:sldIdLst/>
        </p14:section>
        <p14:section name="TIMELINES &amp; CHARTS" id="{E211F002-437B-9C4C-AFBC-E6771C5F9588}">
          <p14:sldIdLst/>
        </p14:section>
        <p14:section name="CASE STUDY" id="{49F20854-9B9A-C845-8BA4-90EDCE60EC51}">
          <p14:sldIdLst/>
        </p14:section>
        <p14:section name="SUMMARY" id="{E1BEE25A-C887-8D4C-AD4C-EDCC350C3132}">
          <p14:sldIdLst/>
        </p14:section>
        <p14:section name="QUOTES" id="{9BCD6EE8-E863-A041-93BC-6FBA773AE89A}">
          <p14:sldIdLst/>
        </p14:section>
        <p14:section name="CHART ASSETS" id="{5A547DE9-6C42-C54D-BC29-D063DE422518}">
          <p14:sldIdLst/>
        </p14:section>
        <p14:section name="LIGHT PAGE OPTIONS" id="{D03C461E-7563-794C-87FD-5D4B390B0BC6}">
          <p14:sldIdLst/>
        </p14:section>
        <p14:section name="THANK YOU &amp; APPENDIX" id="{E6FFA649-A8B9-904D-85BB-A03B2E56E466}">
          <p14:sldIdLst/>
        </p14:section>
        <p14:section name="BRAND GUIDELINES" id="{ECF98819-E7BE-D84C-ACC1-4704389D4D72}">
          <p14:sldIdLst/>
        </p14:section>
      </p14:sectionLst>
    </p:ext>
    <p:ext uri="{EFAFB233-063F-42B5-8137-9DF3F51BA10A}">
      <p15:sldGuideLst xmlns:p15="http://schemas.microsoft.com/office/powerpoint/2012/main">
        <p15:guide id="3" orient="horz" pos="167" userDrawn="1">
          <p15:clr>
            <a:srgbClr val="A4A3A4"/>
          </p15:clr>
        </p15:guide>
        <p15:guide id="4" pos="480" userDrawn="1">
          <p15:clr>
            <a:srgbClr val="A4A3A4"/>
          </p15:clr>
        </p15:guide>
        <p15:guide id="5" pos="9969" userDrawn="1">
          <p15:clr>
            <a:srgbClr val="A4A3A4"/>
          </p15:clr>
        </p15:guide>
        <p15:guide id="6" orient="horz"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n Riegsecker" initials="SR" lastIdx="74" clrIdx="0">
    <p:extLst>
      <p:ext uri="{19B8F6BF-5375-455C-9EA6-DF929625EA0E}">
        <p15:presenceInfo xmlns:p15="http://schemas.microsoft.com/office/powerpoint/2012/main" userId="S::shawn.riegsecker@centro.net::9d54c03b-8ef1-4fd6-81fb-2c2b1e3bd923" providerId="AD"/>
      </p:ext>
    </p:extLst>
  </p:cmAuthor>
  <p:cmAuthor id="2" name="Joanna Vahlsing" initials="JV" lastIdx="219" clrIdx="1">
    <p:extLst>
      <p:ext uri="{19B8F6BF-5375-455C-9EA6-DF929625EA0E}">
        <p15:presenceInfo xmlns:p15="http://schemas.microsoft.com/office/powerpoint/2012/main" userId="S::joanna.vahlsing@centro.net::e886e2ca-ca5d-4284-b5e9-ec1e13a37da6" providerId="AD"/>
      </p:ext>
    </p:extLst>
  </p:cmAuthor>
  <p:cmAuthor id="3" name="Tyler Kelly" initials="TK" lastIdx="8" clrIdx="2">
    <p:extLst>
      <p:ext uri="{19B8F6BF-5375-455C-9EA6-DF929625EA0E}">
        <p15:presenceInfo xmlns:p15="http://schemas.microsoft.com/office/powerpoint/2012/main" userId="S::tyler.kelly@centro.net::9e5c1beb-129e-45d7-b7f9-aefbe4daecf0" providerId="AD"/>
      </p:ext>
    </p:extLst>
  </p:cmAuthor>
  <p:cmAuthor id="4" name="Patrick Kretsch" initials="PK" lastIdx="13" clrIdx="3">
    <p:extLst>
      <p:ext uri="{19B8F6BF-5375-455C-9EA6-DF929625EA0E}">
        <p15:presenceInfo xmlns:p15="http://schemas.microsoft.com/office/powerpoint/2012/main" userId="S::patrick.kretsch@centro.net::ce21114a-77e9-4234-b5e6-f5c5033af2eb" providerId="AD"/>
      </p:ext>
    </p:extLst>
  </p:cmAuthor>
  <p:cmAuthor id="5" name="Patrick Cebrzynski" initials="PC" lastIdx="24" clrIdx="4">
    <p:extLst>
      <p:ext uri="{19B8F6BF-5375-455C-9EA6-DF929625EA0E}">
        <p15:presenceInfo xmlns:p15="http://schemas.microsoft.com/office/powerpoint/2012/main" userId="S::patrick.cebrzynski@centro.net::8bdaa4ca-be69-4a6d-bd8d-dcc9b2759877" providerId="AD"/>
      </p:ext>
    </p:extLst>
  </p:cmAuthor>
  <p:cmAuthor id="6" name="Patrick Cebrzynski" initials="PC [2]" lastIdx="1" clrIdx="5">
    <p:extLst>
      <p:ext uri="{19B8F6BF-5375-455C-9EA6-DF929625EA0E}">
        <p15:presenceInfo xmlns:p15="http://schemas.microsoft.com/office/powerpoint/2012/main" userId="Patrick Cebrzynski" providerId="None"/>
      </p:ext>
    </p:extLst>
  </p:cmAuthor>
  <p:cmAuthor id="7" name="Clayton Kossl" initials="CK" lastIdx="64" clrIdx="6">
    <p:extLst>
      <p:ext uri="{19B8F6BF-5375-455C-9EA6-DF929625EA0E}">
        <p15:presenceInfo xmlns:p15="http://schemas.microsoft.com/office/powerpoint/2012/main" userId="S::clayton.kossl@centro.net::7981f062-6c91-4ea7-a890-9d08b4421d01" providerId="AD"/>
      </p:ext>
    </p:extLst>
  </p:cmAuthor>
  <p:cmAuthor id="8" name="Joanna Vahlsing" initials="JV [2]" lastIdx="12" clrIdx="7">
    <p:extLst>
      <p:ext uri="{19B8F6BF-5375-455C-9EA6-DF929625EA0E}">
        <p15:presenceInfo xmlns:p15="http://schemas.microsoft.com/office/powerpoint/2012/main" userId="S::joanna.vahlsing@centro.net::5f4b75ff-e3bd-4c5b-8228-48f723304e74" providerId="AD"/>
      </p:ext>
    </p:extLst>
  </p:cmAuthor>
  <p:cmAuthor id="9" name="Patel, Neal P" initials="PP" lastIdx="8" clrIdx="8">
    <p:extLst>
      <p:ext uri="{19B8F6BF-5375-455C-9EA6-DF929625EA0E}">
        <p15:presenceInfo xmlns:p15="http://schemas.microsoft.com/office/powerpoint/2012/main" userId="S::neal.p.patel_rbccm.com#ext#@centrohub.onmicrosoft.com::45624170-eecc-423e-99da-3c44402bda14" providerId="AD"/>
      </p:ext>
    </p:extLst>
  </p:cmAuthor>
  <p:cmAuthor id="10" name="Jon Grum" initials="JG" lastIdx="3" clrIdx="9">
    <p:extLst>
      <p:ext uri="{19B8F6BF-5375-455C-9EA6-DF929625EA0E}">
        <p15:presenceInfo xmlns:p15="http://schemas.microsoft.com/office/powerpoint/2012/main" userId="S::jon.grum@centro.net::f0f6819c-3aaf-48a8-99f8-6e14da18cd6f" providerId="AD"/>
      </p:ext>
    </p:extLst>
  </p:cmAuthor>
  <p:cmAuthor id="11" name="Katie Risch" initials="KR" lastIdx="28" clrIdx="10">
    <p:extLst>
      <p:ext uri="{19B8F6BF-5375-455C-9EA6-DF929625EA0E}">
        <p15:presenceInfo xmlns:p15="http://schemas.microsoft.com/office/powerpoint/2012/main" userId="S::katie.risch@centro.net::2b5c78bb-d4db-4475-8c8f-4ffda902bc2b" providerId="AD"/>
      </p:ext>
    </p:extLst>
  </p:cmAuthor>
  <p:cmAuthor id="12" name="Emily Barron" initials="EB" lastIdx="1" clrIdx="11">
    <p:extLst>
      <p:ext uri="{19B8F6BF-5375-455C-9EA6-DF929625EA0E}">
        <p15:presenceInfo xmlns:p15="http://schemas.microsoft.com/office/powerpoint/2012/main" userId="S::emily.barron@centro.net::1c8089b4-b5cd-415b-a0cc-d2ef35f3ad6b" providerId="AD"/>
      </p:ext>
    </p:extLst>
  </p:cmAuthor>
  <p:cmAuthor id="13" name="Brenner, Harrison" initials="BH" lastIdx="11" clrIdx="12">
    <p:extLst>
      <p:ext uri="{19B8F6BF-5375-455C-9EA6-DF929625EA0E}">
        <p15:presenceInfo xmlns:p15="http://schemas.microsoft.com/office/powerpoint/2012/main" userId="S::harrison.brenner_rbccm.com#ext#@centrohub.onmicrosoft.com::fcc28514-8c09-492f-9fd5-c66b8d16ab21" providerId="AD"/>
      </p:ext>
    </p:extLst>
  </p:cmAuthor>
  <p:cmAuthor id="14" name="Jennifer Rach" initials="JR" lastIdx="114" clrIdx="13">
    <p:extLst>
      <p:ext uri="{19B8F6BF-5375-455C-9EA6-DF929625EA0E}">
        <p15:presenceInfo xmlns:p15="http://schemas.microsoft.com/office/powerpoint/2012/main" userId="Jennifer Rach" providerId="None"/>
      </p:ext>
    </p:extLst>
  </p:cmAuthor>
  <p:cmAuthor id="15" name="brittany@gigasavvy.com" initials="br" lastIdx="1" clrIdx="14">
    <p:extLst>
      <p:ext uri="{19B8F6BF-5375-455C-9EA6-DF929625EA0E}">
        <p15:presenceInfo xmlns:p15="http://schemas.microsoft.com/office/powerpoint/2012/main" userId="S::brittany_gigasavvy.com#ext#@centrohub.onmicrosoft.com::f97667e3-f1b5-4f82-b8a0-0daad913d177" providerId="AD"/>
      </p:ext>
    </p:extLst>
  </p:cmAuthor>
  <p:cmAuthor id="16" name="Jenn Rachwalski" initials="JR" lastIdx="1" clrIdx="15">
    <p:extLst>
      <p:ext uri="{19B8F6BF-5375-455C-9EA6-DF929625EA0E}">
        <p15:presenceInfo xmlns:p15="http://schemas.microsoft.com/office/powerpoint/2012/main" userId="S::jenn.kernica@centro.net::b57cf64b-1ee1-41d9-9285-037d0f8e1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A0F"/>
    <a:srgbClr val="16A7DB"/>
    <a:srgbClr val="16A6DA"/>
    <a:srgbClr val="F9F9F9"/>
    <a:srgbClr val="FBFBFB"/>
    <a:srgbClr val="F2F2F2"/>
    <a:srgbClr val="DEDFDF"/>
    <a:srgbClr val="FFC000"/>
    <a:srgbClr val="272C32"/>
    <a:srgbClr val="717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41"/>
    <p:restoredTop sz="93758" autoAdjust="0"/>
  </p:normalViewPr>
  <p:slideViewPr>
    <p:cSldViewPr snapToGrid="0">
      <p:cViewPr varScale="1">
        <p:scale>
          <a:sx n="65" d="100"/>
          <a:sy n="65" d="100"/>
        </p:scale>
        <p:origin x="422" y="38"/>
      </p:cViewPr>
      <p:guideLst>
        <p:guide orient="horz" pos="167"/>
        <p:guide pos="480"/>
        <p:guide pos="9969"/>
        <p:guide orient="horz" pos="63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Pre-Covid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1%-5%</c:v>
                </c:pt>
                <c:pt idx="1">
                  <c:v>6%-10%</c:v>
                </c:pt>
                <c:pt idx="2">
                  <c:v>11%-20%</c:v>
                </c:pt>
                <c:pt idx="3">
                  <c:v>21%-30%</c:v>
                </c:pt>
                <c:pt idx="4">
                  <c:v>30%+</c:v>
                </c:pt>
              </c:strCache>
            </c:strRef>
          </c:cat>
          <c:val>
            <c:numRef>
              <c:f>Sheet1!$B$2:$B$6</c:f>
              <c:numCache>
                <c:formatCode>0%</c:formatCode>
                <c:ptCount val="5"/>
                <c:pt idx="0">
                  <c:v>0.48</c:v>
                </c:pt>
                <c:pt idx="1">
                  <c:v>0.24</c:v>
                </c:pt>
                <c:pt idx="2">
                  <c:v>0.16</c:v>
                </c:pt>
                <c:pt idx="3">
                  <c:v>0.05</c:v>
                </c:pt>
                <c:pt idx="4">
                  <c:v>0.06</c:v>
                </c:pt>
              </c:numCache>
            </c:numRef>
          </c:val>
          <c:extLst>
            <c:ext xmlns:c16="http://schemas.microsoft.com/office/drawing/2014/chart" uri="{C3380CC4-5D6E-409C-BE32-E72D297353CC}">
              <c16:uniqueId val="{00000000-9504-481E-ABB6-7F60D53A8957}"/>
            </c:ext>
          </c:extLst>
        </c:ser>
        <c:ser>
          <c:idx val="1"/>
          <c:order val="1"/>
          <c:tx>
            <c:strRef>
              <c:f>Sheet1!$C$1</c:f>
              <c:strCache>
                <c:ptCount val="1"/>
                <c:pt idx="0">
                  <c:v>Post-Covid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1%-5%</c:v>
                </c:pt>
                <c:pt idx="1">
                  <c:v>6%-10%</c:v>
                </c:pt>
                <c:pt idx="2">
                  <c:v>11%-20%</c:v>
                </c:pt>
                <c:pt idx="3">
                  <c:v>21%-30%</c:v>
                </c:pt>
                <c:pt idx="4">
                  <c:v>30%+</c:v>
                </c:pt>
              </c:strCache>
            </c:strRef>
          </c:cat>
          <c:val>
            <c:numRef>
              <c:f>Sheet1!$C$2:$C$6</c:f>
              <c:numCache>
                <c:formatCode>0%</c:formatCode>
                <c:ptCount val="5"/>
                <c:pt idx="0">
                  <c:v>0.23</c:v>
                </c:pt>
                <c:pt idx="1">
                  <c:v>0.3</c:v>
                </c:pt>
                <c:pt idx="2">
                  <c:v>0.24</c:v>
                </c:pt>
                <c:pt idx="3">
                  <c:v>0.16</c:v>
                </c:pt>
                <c:pt idx="4">
                  <c:v>0.17</c:v>
                </c:pt>
              </c:numCache>
            </c:numRef>
          </c:val>
          <c:extLst>
            <c:ext xmlns:c16="http://schemas.microsoft.com/office/drawing/2014/chart" uri="{C3380CC4-5D6E-409C-BE32-E72D297353CC}">
              <c16:uniqueId val="{00000001-9504-481E-ABB6-7F60D53A8957}"/>
            </c:ext>
          </c:extLst>
        </c:ser>
        <c:dLbls>
          <c:dLblPos val="outEnd"/>
          <c:showLegendKey val="0"/>
          <c:showVal val="1"/>
          <c:showCatName val="0"/>
          <c:showSerName val="0"/>
          <c:showPercent val="0"/>
          <c:showBubbleSize val="0"/>
        </c:dLbls>
        <c:gapWidth val="219"/>
        <c:overlap val="-27"/>
        <c:axId val="1795143328"/>
        <c:axId val="1795129600"/>
      </c:barChart>
      <c:catAx>
        <c:axId val="179514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795129600"/>
        <c:crosses val="autoZero"/>
        <c:auto val="1"/>
        <c:lblAlgn val="ctr"/>
        <c:lblOffset val="100"/>
        <c:noMultiLvlLbl val="0"/>
      </c:catAx>
      <c:valAx>
        <c:axId val="1795129600"/>
        <c:scaling>
          <c:orientation val="minMax"/>
        </c:scaling>
        <c:delete val="1"/>
        <c:axPos val="l"/>
        <c:numFmt formatCode="0%" sourceLinked="1"/>
        <c:majorTickMark val="none"/>
        <c:minorTickMark val="none"/>
        <c:tickLblPos val="nextTo"/>
        <c:crossAx val="1795143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Total Traditional Ad Spend</c:v>
                </c:pt>
              </c:strCache>
            </c:strRef>
          </c:tx>
          <c:spPr>
            <a:solidFill>
              <a:schemeClr val="accent1"/>
            </a:solidFill>
            <a:ln>
              <a:noFill/>
            </a:ln>
            <a:effectLst/>
          </c:spPr>
          <c:invertIfNegative val="0"/>
          <c:dLbls>
            <c:delete val="1"/>
          </c:dLbls>
          <c:cat>
            <c:numRef>
              <c:f>Sheet1!$A$2:$A$17</c:f>
              <c:numCache>
                <c:formatCode>mmm\-yy</c:formatCode>
                <c:ptCount val="1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numCache>
            </c:numRef>
          </c:cat>
          <c:val>
            <c:numRef>
              <c:f>Sheet1!$B$2:$B$17</c:f>
              <c:numCache>
                <c:formatCode>_("$"* #,##0_);_("$"* \(#,##0\);_("$"* "-"??_);_(@_)</c:formatCode>
                <c:ptCount val="16"/>
                <c:pt idx="0">
                  <c:v>77506651</c:v>
                </c:pt>
                <c:pt idx="1">
                  <c:v>108472636</c:v>
                </c:pt>
                <c:pt idx="2">
                  <c:v>75606146</c:v>
                </c:pt>
                <c:pt idx="3">
                  <c:v>76619608</c:v>
                </c:pt>
                <c:pt idx="4">
                  <c:v>100820370</c:v>
                </c:pt>
                <c:pt idx="5">
                  <c:v>102082864</c:v>
                </c:pt>
                <c:pt idx="6">
                  <c:v>102311279</c:v>
                </c:pt>
                <c:pt idx="7">
                  <c:v>151250923</c:v>
                </c:pt>
                <c:pt idx="8">
                  <c:v>199675391</c:v>
                </c:pt>
                <c:pt idx="9">
                  <c:v>175370173</c:v>
                </c:pt>
                <c:pt idx="10">
                  <c:v>157107132</c:v>
                </c:pt>
                <c:pt idx="11">
                  <c:v>188618037</c:v>
                </c:pt>
                <c:pt idx="12">
                  <c:v>129780474</c:v>
                </c:pt>
                <c:pt idx="13">
                  <c:v>122692580</c:v>
                </c:pt>
                <c:pt idx="14">
                  <c:v>123073975</c:v>
                </c:pt>
                <c:pt idx="15">
                  <c:v>114535783</c:v>
                </c:pt>
              </c:numCache>
            </c:numRef>
          </c:val>
          <c:extLst>
            <c:ext xmlns:c16="http://schemas.microsoft.com/office/drawing/2014/chart" uri="{C3380CC4-5D6E-409C-BE32-E72D297353CC}">
              <c16:uniqueId val="{00000000-24DE-4B23-B987-87D14BD9F855}"/>
            </c:ext>
          </c:extLst>
        </c:ser>
        <c:ser>
          <c:idx val="1"/>
          <c:order val="1"/>
          <c:tx>
            <c:strRef>
              <c:f>Sheet1!$C$1</c:f>
              <c:strCache>
                <c:ptCount val="1"/>
                <c:pt idx="0">
                  <c:v>Total Digital Ad Spend</c:v>
                </c:pt>
              </c:strCache>
            </c:strRef>
          </c:tx>
          <c:spPr>
            <a:solidFill>
              <a:schemeClr val="accent2"/>
            </a:solidFill>
            <a:ln>
              <a:noFill/>
            </a:ln>
            <a:effectLst/>
          </c:spPr>
          <c:invertIfNegative val="0"/>
          <c:dLbls>
            <c:delete val="1"/>
          </c:dLbls>
          <c:cat>
            <c:numRef>
              <c:f>Sheet1!$A$2:$A$17</c:f>
              <c:numCache>
                <c:formatCode>mmm\-yy</c:formatCode>
                <c:ptCount val="1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numCache>
            </c:numRef>
          </c:cat>
          <c:val>
            <c:numRef>
              <c:f>Sheet1!$C$2:$C$17</c:f>
              <c:numCache>
                <c:formatCode>_("$"* #,##0_);_("$"* \(#,##0\);_("$"* "-"??_);_(@_)</c:formatCode>
                <c:ptCount val="16"/>
                <c:pt idx="0">
                  <c:v>12935118</c:v>
                </c:pt>
                <c:pt idx="1">
                  <c:v>10227421</c:v>
                </c:pt>
                <c:pt idx="2">
                  <c:v>11169074</c:v>
                </c:pt>
                <c:pt idx="3">
                  <c:v>10576285</c:v>
                </c:pt>
                <c:pt idx="4">
                  <c:v>14618100</c:v>
                </c:pt>
                <c:pt idx="5">
                  <c:v>20152838</c:v>
                </c:pt>
                <c:pt idx="6">
                  <c:v>8855287</c:v>
                </c:pt>
                <c:pt idx="7">
                  <c:v>19936095</c:v>
                </c:pt>
                <c:pt idx="8">
                  <c:v>21799678</c:v>
                </c:pt>
                <c:pt idx="9">
                  <c:v>21549509</c:v>
                </c:pt>
                <c:pt idx="10">
                  <c:v>24004599</c:v>
                </c:pt>
                <c:pt idx="11">
                  <c:v>47939688</c:v>
                </c:pt>
                <c:pt idx="12">
                  <c:v>14987027</c:v>
                </c:pt>
                <c:pt idx="13">
                  <c:v>19677205</c:v>
                </c:pt>
                <c:pt idx="14">
                  <c:v>25886539</c:v>
                </c:pt>
                <c:pt idx="15">
                  <c:v>31081964</c:v>
                </c:pt>
              </c:numCache>
            </c:numRef>
          </c:val>
          <c:extLst>
            <c:ext xmlns:c16="http://schemas.microsoft.com/office/drawing/2014/chart" uri="{C3380CC4-5D6E-409C-BE32-E72D297353CC}">
              <c16:uniqueId val="{00000001-24DE-4B23-B987-87D14BD9F855}"/>
            </c:ext>
          </c:extLst>
        </c:ser>
        <c:dLbls>
          <c:dLblPos val="ctr"/>
          <c:showLegendKey val="0"/>
          <c:showVal val="1"/>
          <c:showCatName val="0"/>
          <c:showSerName val="0"/>
          <c:showPercent val="0"/>
          <c:showBubbleSize val="0"/>
        </c:dLbls>
        <c:gapWidth val="150"/>
        <c:overlap val="100"/>
        <c:axId val="582405087"/>
        <c:axId val="582420063"/>
      </c:barChart>
      <c:dateAx>
        <c:axId val="582405087"/>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en-US"/>
          </a:p>
        </c:txPr>
        <c:crossAx val="582420063"/>
        <c:crosses val="autoZero"/>
        <c:auto val="1"/>
        <c:lblOffset val="100"/>
        <c:baseTimeUnit val="months"/>
      </c:dateAx>
      <c:valAx>
        <c:axId val="58242006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en-US"/>
          </a:p>
        </c:txPr>
        <c:crossAx val="5824050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400" b="1" dirty="0">
                <a:solidFill>
                  <a:schemeClr val="bg1"/>
                </a:solidFill>
              </a:rPr>
              <a:t>Medium-High</a:t>
            </a:r>
            <a:r>
              <a:rPr lang="en-US" sz="1400" b="1" baseline="0" dirty="0">
                <a:solidFill>
                  <a:schemeClr val="bg1"/>
                </a:solidFill>
              </a:rPr>
              <a:t> Media Usage Comparison</a:t>
            </a:r>
            <a:endParaRPr lang="en-US" sz="1400" b="1" dirty="0">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Highest Usage</c:v>
                </c:pt>
              </c:strCache>
            </c:strRef>
          </c:tx>
          <c:spPr>
            <a:solidFill>
              <a:schemeClr val="accent1"/>
            </a:solidFill>
            <a:ln>
              <a:noFill/>
            </a:ln>
            <a:effectLst/>
          </c:spPr>
          <c:invertIfNegative val="0"/>
          <c:cat>
            <c:strRef>
              <c:f>Sheet1!$A$2:$A$7</c:f>
              <c:strCache>
                <c:ptCount val="6"/>
                <c:pt idx="0">
                  <c:v>Magazine</c:v>
                </c:pt>
                <c:pt idx="1">
                  <c:v>Newspaper</c:v>
                </c:pt>
                <c:pt idx="2">
                  <c:v>Radio</c:v>
                </c:pt>
                <c:pt idx="3">
                  <c:v>TV</c:v>
                </c:pt>
                <c:pt idx="4">
                  <c:v>Internet</c:v>
                </c:pt>
                <c:pt idx="5">
                  <c:v>OOH</c:v>
                </c:pt>
              </c:strCache>
            </c:strRef>
          </c:cat>
          <c:val>
            <c:numRef>
              <c:f>Sheet1!$B$2:$B$7</c:f>
              <c:numCache>
                <c:formatCode>#,##0.00;\-#,##0.00</c:formatCode>
                <c:ptCount val="6"/>
                <c:pt idx="0">
                  <c:v>21.351234128249821</c:v>
                </c:pt>
                <c:pt idx="1">
                  <c:v>21.866484935442422</c:v>
                </c:pt>
                <c:pt idx="2">
                  <c:v>20.311386367223115</c:v>
                </c:pt>
                <c:pt idx="3">
                  <c:v>17.771773204806461</c:v>
                </c:pt>
                <c:pt idx="4">
                  <c:v>19.816706264284054</c:v>
                </c:pt>
                <c:pt idx="5">
                  <c:v>19.938522937280187</c:v>
                </c:pt>
              </c:numCache>
            </c:numRef>
          </c:val>
          <c:extLst>
            <c:ext xmlns:c16="http://schemas.microsoft.com/office/drawing/2014/chart" uri="{C3380CC4-5D6E-409C-BE32-E72D297353CC}">
              <c16:uniqueId val="{00000000-4E8A-4965-89A1-E10C64366AB8}"/>
            </c:ext>
          </c:extLst>
        </c:ser>
        <c:ser>
          <c:idx val="1"/>
          <c:order val="1"/>
          <c:tx>
            <c:strRef>
              <c:f>Sheet1!$C$1</c:f>
              <c:strCache>
                <c:ptCount val="1"/>
                <c:pt idx="0">
                  <c:v>High-Medium Usage</c:v>
                </c:pt>
              </c:strCache>
            </c:strRef>
          </c:tx>
          <c:spPr>
            <a:solidFill>
              <a:schemeClr val="accent2"/>
            </a:solidFill>
            <a:ln>
              <a:noFill/>
            </a:ln>
            <a:effectLst/>
          </c:spPr>
          <c:invertIfNegative val="0"/>
          <c:cat>
            <c:strRef>
              <c:f>Sheet1!$A$2:$A$7</c:f>
              <c:strCache>
                <c:ptCount val="6"/>
                <c:pt idx="0">
                  <c:v>Magazine</c:v>
                </c:pt>
                <c:pt idx="1">
                  <c:v>Newspaper</c:v>
                </c:pt>
                <c:pt idx="2">
                  <c:v>Radio</c:v>
                </c:pt>
                <c:pt idx="3">
                  <c:v>TV</c:v>
                </c:pt>
                <c:pt idx="4">
                  <c:v>Internet</c:v>
                </c:pt>
                <c:pt idx="5">
                  <c:v>OOH</c:v>
                </c:pt>
              </c:strCache>
            </c:strRef>
          </c:cat>
          <c:val>
            <c:numRef>
              <c:f>Sheet1!$C$2:$C$7</c:f>
              <c:numCache>
                <c:formatCode>#,##0.00;\-#,##0.00</c:formatCode>
                <c:ptCount val="6"/>
                <c:pt idx="0">
                  <c:v>20.781634885355796</c:v>
                </c:pt>
                <c:pt idx="1">
                  <c:v>20.116017853825717</c:v>
                </c:pt>
                <c:pt idx="2">
                  <c:v>21.294620122330997</c:v>
                </c:pt>
                <c:pt idx="3">
                  <c:v>21.119337981560111</c:v>
                </c:pt>
                <c:pt idx="4">
                  <c:v>21.233363265997056</c:v>
                </c:pt>
                <c:pt idx="5">
                  <c:v>20.986539299333888</c:v>
                </c:pt>
              </c:numCache>
            </c:numRef>
          </c:val>
          <c:extLst>
            <c:ext xmlns:c16="http://schemas.microsoft.com/office/drawing/2014/chart" uri="{C3380CC4-5D6E-409C-BE32-E72D297353CC}">
              <c16:uniqueId val="{00000001-4E8A-4965-89A1-E10C64366AB8}"/>
            </c:ext>
          </c:extLst>
        </c:ser>
        <c:ser>
          <c:idx val="2"/>
          <c:order val="2"/>
          <c:tx>
            <c:strRef>
              <c:f>Sheet1!$D$1</c:f>
              <c:strCache>
                <c:ptCount val="1"/>
                <c:pt idx="0">
                  <c:v>Medium Usage</c:v>
                </c:pt>
              </c:strCache>
            </c:strRef>
          </c:tx>
          <c:spPr>
            <a:solidFill>
              <a:schemeClr val="accent3"/>
            </a:solidFill>
            <a:ln>
              <a:noFill/>
            </a:ln>
            <a:effectLst/>
          </c:spPr>
          <c:invertIfNegative val="0"/>
          <c:cat>
            <c:strRef>
              <c:f>Sheet1!$A$2:$A$7</c:f>
              <c:strCache>
                <c:ptCount val="6"/>
                <c:pt idx="0">
                  <c:v>Magazine</c:v>
                </c:pt>
                <c:pt idx="1">
                  <c:v>Newspaper</c:v>
                </c:pt>
                <c:pt idx="2">
                  <c:v>Radio</c:v>
                </c:pt>
                <c:pt idx="3">
                  <c:v>TV</c:v>
                </c:pt>
                <c:pt idx="4">
                  <c:v>Internet</c:v>
                </c:pt>
                <c:pt idx="5">
                  <c:v>OOH</c:v>
                </c:pt>
              </c:strCache>
            </c:strRef>
          </c:cat>
          <c:val>
            <c:numRef>
              <c:f>Sheet1!$D$2:$D$7</c:f>
              <c:numCache>
                <c:formatCode>#,##0.00;\-#,##0.00</c:formatCode>
                <c:ptCount val="6"/>
                <c:pt idx="0">
                  <c:v>19.395326271722102</c:v>
                </c:pt>
                <c:pt idx="1">
                  <c:v>19.382152145412363</c:v>
                </c:pt>
                <c:pt idx="2">
                  <c:v>21.074314268668349</c:v>
                </c:pt>
                <c:pt idx="3">
                  <c:v>21.34251845437398</c:v>
                </c:pt>
                <c:pt idx="4">
                  <c:v>21.330906737515075</c:v>
                </c:pt>
                <c:pt idx="5">
                  <c:v>20.645123759125923</c:v>
                </c:pt>
              </c:numCache>
            </c:numRef>
          </c:val>
          <c:extLst>
            <c:ext xmlns:c16="http://schemas.microsoft.com/office/drawing/2014/chart" uri="{C3380CC4-5D6E-409C-BE32-E72D297353CC}">
              <c16:uniqueId val="{00000002-4E8A-4965-89A1-E10C64366AB8}"/>
            </c:ext>
          </c:extLst>
        </c:ser>
        <c:dLbls>
          <c:showLegendKey val="0"/>
          <c:showVal val="0"/>
          <c:showCatName val="0"/>
          <c:showSerName val="0"/>
          <c:showPercent val="0"/>
          <c:showBubbleSize val="0"/>
        </c:dLbls>
        <c:gapWidth val="219"/>
        <c:overlap val="100"/>
        <c:axId val="1112465568"/>
        <c:axId val="1164973920"/>
      </c:barChart>
      <c:catAx>
        <c:axId val="111246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164973920"/>
        <c:crosses val="autoZero"/>
        <c:auto val="1"/>
        <c:lblAlgn val="ctr"/>
        <c:lblOffset val="100"/>
        <c:noMultiLvlLbl val="0"/>
      </c:catAx>
      <c:valAx>
        <c:axId val="1164973920"/>
        <c:scaling>
          <c:orientation val="minMax"/>
        </c:scaling>
        <c:delete val="1"/>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crossAx val="1112465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20000"/>
      </a:schemeClr>
    </a:solidFill>
    <a:ln w="6350">
      <a:solidFill>
        <a:schemeClr val="tx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508D8E-2013-1641-B457-37ED863BD6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1AC279-3466-2A48-B9B4-D821B9C15A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04BDA2-C067-134F-866D-A5E239490AA0}" type="datetimeFigureOut">
              <a:rPr lang="en-US" smtClean="0"/>
              <a:t>2/12/2023</a:t>
            </a:fld>
            <a:endParaRPr lang="en-US"/>
          </a:p>
        </p:txBody>
      </p:sp>
      <p:sp>
        <p:nvSpPr>
          <p:cNvPr id="4" name="Footer Placeholder 3">
            <a:extLst>
              <a:ext uri="{FF2B5EF4-FFF2-40B4-BE49-F238E27FC236}">
                <a16:creationId xmlns:a16="http://schemas.microsoft.com/office/drawing/2014/main" id="{B64E94C8-624A-164B-A875-5B579B74BA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58360A-704D-5A42-9DAB-400E3D822B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ADE90E-179B-B340-91E1-4577273A0ECE}" type="slidenum">
              <a:rPr lang="en-US" smtClean="0"/>
              <a:t>‹#›</a:t>
            </a:fld>
            <a:endParaRPr lang="en-US"/>
          </a:p>
        </p:txBody>
      </p:sp>
    </p:spTree>
    <p:extLst>
      <p:ext uri="{BB962C8B-B14F-4D97-AF65-F5344CB8AC3E}">
        <p14:creationId xmlns:p14="http://schemas.microsoft.com/office/powerpoint/2010/main" val="1429373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EF6F6-207B-924D-9A53-C1B578FF12FA}"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BCF69-E0EA-5A47-B809-BBF22113F09E}" type="slidenum">
              <a:rPr lang="en-US" smtClean="0"/>
              <a:t>‹#›</a:t>
            </a:fld>
            <a:endParaRPr lang="en-US"/>
          </a:p>
        </p:txBody>
      </p:sp>
    </p:spTree>
    <p:extLst>
      <p:ext uri="{BB962C8B-B14F-4D97-AF65-F5344CB8AC3E}">
        <p14:creationId xmlns:p14="http://schemas.microsoft.com/office/powerpoint/2010/main" val="2217821091"/>
      </p:ext>
    </p:extLst>
  </p:cSld>
  <p:clrMap bg1="lt1" tx1="dk1" bg2="lt2" tx2="dk2" accent1="accent1" accent2="accent2" accent3="accent3" accent4="accent4" accent5="accent5" accent6="accent6" hlink="hlink" folHlink="folHlink"/>
  <p:notesStyle>
    <a:lvl1pPr marL="0" algn="l" defTabSz="1219261" rtl="0" eaLnBrk="1" latinLnBrk="0" hangingPunct="1">
      <a:defRPr sz="1600" kern="1200">
        <a:solidFill>
          <a:schemeClr val="tx1"/>
        </a:solidFill>
        <a:latin typeface="+mn-lt"/>
        <a:ea typeface="+mn-ea"/>
        <a:cs typeface="+mn-cs"/>
      </a:defRPr>
    </a:lvl1pPr>
    <a:lvl2pPr marL="609630" algn="l" defTabSz="1219261" rtl="0" eaLnBrk="1" latinLnBrk="0" hangingPunct="1">
      <a:defRPr sz="1600" kern="1200">
        <a:solidFill>
          <a:schemeClr val="tx1"/>
        </a:solidFill>
        <a:latin typeface="+mn-lt"/>
        <a:ea typeface="+mn-ea"/>
        <a:cs typeface="+mn-cs"/>
      </a:defRPr>
    </a:lvl2pPr>
    <a:lvl3pPr marL="1219261" algn="l" defTabSz="1219261" rtl="0" eaLnBrk="1" latinLnBrk="0" hangingPunct="1">
      <a:defRPr sz="1600" kern="1200">
        <a:solidFill>
          <a:schemeClr val="tx1"/>
        </a:solidFill>
        <a:latin typeface="+mn-lt"/>
        <a:ea typeface="+mn-ea"/>
        <a:cs typeface="+mn-cs"/>
      </a:defRPr>
    </a:lvl3pPr>
    <a:lvl4pPr marL="1828891" algn="l" defTabSz="1219261" rtl="0" eaLnBrk="1" latinLnBrk="0" hangingPunct="1">
      <a:defRPr sz="1600" kern="1200">
        <a:solidFill>
          <a:schemeClr val="tx1"/>
        </a:solidFill>
        <a:latin typeface="+mn-lt"/>
        <a:ea typeface="+mn-ea"/>
        <a:cs typeface="+mn-cs"/>
      </a:defRPr>
    </a:lvl4pPr>
    <a:lvl5pPr marL="2438522" algn="l" defTabSz="1219261" rtl="0" eaLnBrk="1" latinLnBrk="0" hangingPunct="1">
      <a:defRPr sz="1600" kern="1200">
        <a:solidFill>
          <a:schemeClr val="tx1"/>
        </a:solidFill>
        <a:latin typeface="+mn-lt"/>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899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BCF69-E0EA-5A47-B809-BBF22113F09E}" type="slidenum">
              <a:rPr lang="en-US" smtClean="0"/>
              <a:t>2</a:t>
            </a:fld>
            <a:endParaRPr lang="en-US"/>
          </a:p>
        </p:txBody>
      </p:sp>
    </p:spTree>
    <p:extLst>
      <p:ext uri="{BB962C8B-B14F-4D97-AF65-F5344CB8AC3E}">
        <p14:creationId xmlns:p14="http://schemas.microsoft.com/office/powerpoint/2010/main" val="219366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5462E-943E-4A4A-93A7-BA25BFB5C2F3}" type="slidenum">
              <a:rPr lang="en-US" altLang="en-US" smtClean="0"/>
              <a:pPr/>
              <a:t>4</a:t>
            </a:fld>
            <a:endParaRPr lang="en-US" altLang="en-US"/>
          </a:p>
        </p:txBody>
      </p:sp>
    </p:spTree>
    <p:extLst>
      <p:ext uri="{BB962C8B-B14F-4D97-AF65-F5344CB8AC3E}">
        <p14:creationId xmlns:p14="http://schemas.microsoft.com/office/powerpoint/2010/main" val="3717420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C35462E-943E-4A4A-93A7-BA25BFB5C2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39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42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5462E-943E-4A4A-93A7-BA25BFB5C2F3}" type="slidenum">
              <a:rPr lang="en-US" altLang="en-US" smtClean="0"/>
              <a:pPr/>
              <a:t>16</a:t>
            </a:fld>
            <a:endParaRPr lang="en-US" altLang="en-US"/>
          </a:p>
        </p:txBody>
      </p:sp>
    </p:spTree>
    <p:extLst>
      <p:ext uri="{BB962C8B-B14F-4D97-AF65-F5344CB8AC3E}">
        <p14:creationId xmlns:p14="http://schemas.microsoft.com/office/powerpoint/2010/main" val="1556518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39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BCF69-E0EA-5A47-B809-BBF22113F0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804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7.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5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1.xml"/><Relationship Id="rId4" Type="http://schemas.openxmlformats.org/officeDocument/2006/relationships/image" Target="../media/image5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1.xml"/><Relationship Id="rId4" Type="http://schemas.openxmlformats.org/officeDocument/2006/relationships/image" Target="../media/image5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jpeg"/><Relationship Id="rId1" Type="http://schemas.openxmlformats.org/officeDocument/2006/relationships/slideMaster" Target="../slideMasters/slideMaster1.xml"/><Relationship Id="rId4" Type="http://schemas.openxmlformats.org/officeDocument/2006/relationships/image" Target="../media/image52.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58.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yBlank/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3D5DB-3627-0C41-BDD0-44147D605F6F}"/>
              </a:ext>
            </a:extLst>
          </p:cNvPr>
          <p:cNvSpPr/>
          <p:nvPr userDrawn="1"/>
        </p:nvSpPr>
        <p:spPr>
          <a:xfrm>
            <a:off x="0" y="0"/>
            <a:ext cx="16257588" cy="9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591A4C0-E4D1-C54E-B9DF-CBBDD12EA6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0"/>
          </a:xfrm>
          <a:prstGeom prst="rect">
            <a:avLst/>
          </a:prstGeom>
        </p:spPr>
      </p:pic>
      <p:sp>
        <p:nvSpPr>
          <p:cNvPr id="5" name="Slide Number Placeholder 5">
            <a:extLst>
              <a:ext uri="{FF2B5EF4-FFF2-40B4-BE49-F238E27FC236}">
                <a16:creationId xmlns:a16="http://schemas.microsoft.com/office/drawing/2014/main" id="{11B3C816-291A-5C47-B674-BAB1B4E74DDB}"/>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54014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adSlide5_BlkBasis/k">
    <p:spTree>
      <p:nvGrpSpPr>
        <p:cNvPr id="1" name=""/>
        <p:cNvGrpSpPr/>
        <p:nvPr/>
      </p:nvGrpSpPr>
      <p:grpSpPr>
        <a:xfrm>
          <a:off x="0" y="0"/>
          <a:ext cx="0" cy="0"/>
          <a:chOff x="0" y="0"/>
          <a:chExt cx="0" cy="0"/>
        </a:xfrm>
      </p:grpSpPr>
      <p:pic>
        <p:nvPicPr>
          <p:cNvPr id="3" name="Picture 2" descr="A picture containing indoor, white&#10;&#10;Description automatically generated">
            <a:extLst>
              <a:ext uri="{FF2B5EF4-FFF2-40B4-BE49-F238E27FC236}">
                <a16:creationId xmlns:a16="http://schemas.microsoft.com/office/drawing/2014/main" id="{50C25084-85F2-734D-A2CE-41CFD9C5D52B}"/>
              </a:ext>
            </a:extLst>
          </p:cNvPr>
          <p:cNvPicPr>
            <a:picLocks noChangeAspect="1"/>
          </p:cNvPicPr>
          <p:nvPr userDrawn="1"/>
        </p:nvPicPr>
        <p:blipFill>
          <a:blip r:embed="rId2">
            <a:grayscl/>
          </a:blip>
          <a:stretch>
            <a:fillRect/>
          </a:stretch>
        </p:blipFill>
        <p:spPr>
          <a:xfrm>
            <a:off x="93" y="0"/>
            <a:ext cx="16257401" cy="9144000"/>
          </a:xfrm>
          <a:prstGeom prst="rect">
            <a:avLst/>
          </a:prstGeom>
        </p:spPr>
      </p:pic>
      <p:sp>
        <p:nvSpPr>
          <p:cNvPr id="15" name="Text Placeholder 11">
            <a:extLst>
              <a:ext uri="{FF2B5EF4-FFF2-40B4-BE49-F238E27FC236}">
                <a16:creationId xmlns:a16="http://schemas.microsoft.com/office/drawing/2014/main" id="{1CCE2F99-0A11-1B47-A84D-F737BB36FC20}"/>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8" name="Text Placeholder 14">
            <a:extLst>
              <a:ext uri="{FF2B5EF4-FFF2-40B4-BE49-F238E27FC236}">
                <a16:creationId xmlns:a16="http://schemas.microsoft.com/office/drawing/2014/main" id="{843C6BB4-54B2-584A-8302-3EFB47A3A268}"/>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pic>
        <p:nvPicPr>
          <p:cNvPr id="19" name="Graphic 18">
            <a:extLst>
              <a:ext uri="{FF2B5EF4-FFF2-40B4-BE49-F238E27FC236}">
                <a16:creationId xmlns:a16="http://schemas.microsoft.com/office/drawing/2014/main" id="{96B2EB30-03D0-AB43-BBE4-F02534D252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10647" y="2953092"/>
            <a:ext cx="3649182" cy="1274715"/>
          </a:xfrm>
          <a:prstGeom prst="rect">
            <a:avLst/>
          </a:prstGeom>
        </p:spPr>
      </p:pic>
    </p:spTree>
    <p:extLst>
      <p:ext uri="{BB962C8B-B14F-4D97-AF65-F5344CB8AC3E}">
        <p14:creationId xmlns:p14="http://schemas.microsoft.com/office/powerpoint/2010/main" val="116828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adSlide6_BlkBasis/k">
    <p:spTree>
      <p:nvGrpSpPr>
        <p:cNvPr id="1" name=""/>
        <p:cNvGrpSpPr/>
        <p:nvPr/>
      </p:nvGrpSpPr>
      <p:grpSpPr>
        <a:xfrm>
          <a:off x="0" y="0"/>
          <a:ext cx="0" cy="0"/>
          <a:chOff x="0" y="0"/>
          <a:chExt cx="0" cy="0"/>
        </a:xfrm>
      </p:grpSpPr>
      <p:pic>
        <p:nvPicPr>
          <p:cNvPr id="3" name="Picture 2" descr="A group of people sitting at a table&#10;&#10;Description automatically generated with low confidence">
            <a:extLst>
              <a:ext uri="{FF2B5EF4-FFF2-40B4-BE49-F238E27FC236}">
                <a16:creationId xmlns:a16="http://schemas.microsoft.com/office/drawing/2014/main" id="{92EDFC89-F21A-294E-914A-EBBF02EB29E3}"/>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12" name="Graphic 11">
            <a:extLst>
              <a:ext uri="{FF2B5EF4-FFF2-40B4-BE49-F238E27FC236}">
                <a16:creationId xmlns:a16="http://schemas.microsoft.com/office/drawing/2014/main" id="{F64A7784-66FC-2446-A039-F346D7EE923B}"/>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83929" r="-337" b="18350"/>
          <a:stretch/>
        </p:blipFill>
        <p:spPr>
          <a:xfrm flipH="1" flipV="1">
            <a:off x="13320792" y="0"/>
            <a:ext cx="2936796" cy="8470332"/>
          </a:xfrm>
          <a:prstGeom prst="rect">
            <a:avLst/>
          </a:prstGeom>
        </p:spPr>
      </p:pic>
      <p:pic>
        <p:nvPicPr>
          <p:cNvPr id="15" name="Graphic 14">
            <a:extLst>
              <a:ext uri="{FF2B5EF4-FFF2-40B4-BE49-F238E27FC236}">
                <a16:creationId xmlns:a16="http://schemas.microsoft.com/office/drawing/2014/main" id="{A8A42743-B647-8A43-9FA7-A2B01E4154F8}"/>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9346" t="32445" r="70118" b="27524"/>
          <a:stretch/>
        </p:blipFill>
        <p:spPr>
          <a:xfrm>
            <a:off x="0" y="5162550"/>
            <a:ext cx="3524250" cy="3981450"/>
          </a:xfrm>
          <a:prstGeom prst="rect">
            <a:avLst/>
          </a:prstGeom>
        </p:spPr>
      </p:pic>
      <p:sp>
        <p:nvSpPr>
          <p:cNvPr id="7" name="Text Placeholder 11">
            <a:extLst>
              <a:ext uri="{FF2B5EF4-FFF2-40B4-BE49-F238E27FC236}">
                <a16:creationId xmlns:a16="http://schemas.microsoft.com/office/drawing/2014/main" id="{E68F1FAF-B519-974A-B7E7-2D1218CE9698}"/>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9" name="Text Placeholder 14">
            <a:extLst>
              <a:ext uri="{FF2B5EF4-FFF2-40B4-BE49-F238E27FC236}">
                <a16:creationId xmlns:a16="http://schemas.microsoft.com/office/drawing/2014/main" id="{A718E201-6C72-084D-B01B-63DF49A04DC3}"/>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pic>
        <p:nvPicPr>
          <p:cNvPr id="10" name="Graphic 9">
            <a:extLst>
              <a:ext uri="{FF2B5EF4-FFF2-40B4-BE49-F238E27FC236}">
                <a16:creationId xmlns:a16="http://schemas.microsoft.com/office/drawing/2014/main" id="{DC3F9013-F12A-E14E-B9C7-1D0B141DE1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10647" y="2953092"/>
            <a:ext cx="3649182" cy="1274715"/>
          </a:xfrm>
          <a:prstGeom prst="rect">
            <a:avLst/>
          </a:prstGeom>
        </p:spPr>
      </p:pic>
    </p:spTree>
    <p:extLst>
      <p:ext uri="{BB962C8B-B14F-4D97-AF65-F5344CB8AC3E}">
        <p14:creationId xmlns:p14="http://schemas.microsoft.com/office/powerpoint/2010/main" val="304987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adSlide8_BlkBasis/k">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757FB7D6-DE77-D343-A3E3-E0272FA3877A}"/>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13" name="Graphic 12">
            <a:extLst>
              <a:ext uri="{FF2B5EF4-FFF2-40B4-BE49-F238E27FC236}">
                <a16:creationId xmlns:a16="http://schemas.microsoft.com/office/drawing/2014/main" id="{1E9AF51A-0F05-A84C-8BF3-BD376E401778}"/>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74182" r="-337" b="16333"/>
          <a:stretch/>
        </p:blipFill>
        <p:spPr>
          <a:xfrm rot="10800000">
            <a:off x="12540774" y="0"/>
            <a:ext cx="4126548" cy="7650480"/>
          </a:xfrm>
          <a:prstGeom prst="rect">
            <a:avLst/>
          </a:prstGeom>
        </p:spPr>
      </p:pic>
      <p:pic>
        <p:nvPicPr>
          <p:cNvPr id="15" name="Graphic 14">
            <a:extLst>
              <a:ext uri="{FF2B5EF4-FFF2-40B4-BE49-F238E27FC236}">
                <a16:creationId xmlns:a16="http://schemas.microsoft.com/office/drawing/2014/main" id="{A93FF064-557C-8B44-A2BB-0079EA41D41C}"/>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9346" t="32445" r="70118" b="27524"/>
          <a:stretch/>
        </p:blipFill>
        <p:spPr>
          <a:xfrm>
            <a:off x="0" y="5162550"/>
            <a:ext cx="3524250" cy="3981450"/>
          </a:xfrm>
          <a:prstGeom prst="rect">
            <a:avLst/>
          </a:prstGeom>
        </p:spPr>
      </p:pic>
      <p:sp>
        <p:nvSpPr>
          <p:cNvPr id="7" name="Text Placeholder 11">
            <a:extLst>
              <a:ext uri="{FF2B5EF4-FFF2-40B4-BE49-F238E27FC236}">
                <a16:creationId xmlns:a16="http://schemas.microsoft.com/office/drawing/2014/main" id="{E68F1FAF-B519-974A-B7E7-2D1218CE9698}"/>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9" name="Text Placeholder 14">
            <a:extLst>
              <a:ext uri="{FF2B5EF4-FFF2-40B4-BE49-F238E27FC236}">
                <a16:creationId xmlns:a16="http://schemas.microsoft.com/office/drawing/2014/main" id="{A718E201-6C72-084D-B01B-63DF49A04DC3}"/>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pic>
        <p:nvPicPr>
          <p:cNvPr id="10" name="Graphic 9">
            <a:extLst>
              <a:ext uri="{FF2B5EF4-FFF2-40B4-BE49-F238E27FC236}">
                <a16:creationId xmlns:a16="http://schemas.microsoft.com/office/drawing/2014/main" id="{DC3F9013-F12A-E14E-B9C7-1D0B141DE1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10647" y="2953092"/>
            <a:ext cx="3649182" cy="1274715"/>
          </a:xfrm>
          <a:prstGeom prst="rect">
            <a:avLst/>
          </a:prstGeom>
        </p:spPr>
      </p:pic>
    </p:spTree>
    <p:extLst>
      <p:ext uri="{BB962C8B-B14F-4D97-AF65-F5344CB8AC3E}">
        <p14:creationId xmlns:p14="http://schemas.microsoft.com/office/powerpoint/2010/main" val="2364479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adSlide9_BlkBasis/k">
    <p:spTree>
      <p:nvGrpSpPr>
        <p:cNvPr id="1" name=""/>
        <p:cNvGrpSpPr/>
        <p:nvPr/>
      </p:nvGrpSpPr>
      <p:grpSpPr>
        <a:xfrm>
          <a:off x="0" y="0"/>
          <a:ext cx="0" cy="0"/>
          <a:chOff x="0" y="0"/>
          <a:chExt cx="0" cy="0"/>
        </a:xfrm>
      </p:grpSpPr>
      <p:pic>
        <p:nvPicPr>
          <p:cNvPr id="7" name="Picture 6" descr="A person typing on a computer&#10;&#10;Description automatically generated with medium confidence">
            <a:extLst>
              <a:ext uri="{FF2B5EF4-FFF2-40B4-BE49-F238E27FC236}">
                <a16:creationId xmlns:a16="http://schemas.microsoft.com/office/drawing/2014/main" id="{4F263027-F8C0-FA42-997A-9B42479B3A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6257588" cy="9144000"/>
          </a:xfrm>
          <a:prstGeom prst="rect">
            <a:avLst/>
          </a:prstGeom>
        </p:spPr>
      </p:pic>
      <p:pic>
        <p:nvPicPr>
          <p:cNvPr id="8" name="Graphic 7">
            <a:extLst>
              <a:ext uri="{FF2B5EF4-FFF2-40B4-BE49-F238E27FC236}">
                <a16:creationId xmlns:a16="http://schemas.microsoft.com/office/drawing/2014/main" id="{A1461EDD-9523-9541-A1F0-0DADE96E0968}"/>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76417" t="2792" r="-337" b="-2793"/>
          <a:stretch/>
        </p:blipFill>
        <p:spPr>
          <a:xfrm rot="10800000" flipV="1">
            <a:off x="12483624" y="0"/>
            <a:ext cx="3773964" cy="9144000"/>
          </a:xfrm>
          <a:prstGeom prst="rect">
            <a:avLst/>
          </a:prstGeom>
        </p:spPr>
      </p:pic>
      <p:sp>
        <p:nvSpPr>
          <p:cNvPr id="9" name="Text Placeholder 11">
            <a:extLst>
              <a:ext uri="{FF2B5EF4-FFF2-40B4-BE49-F238E27FC236}">
                <a16:creationId xmlns:a16="http://schemas.microsoft.com/office/drawing/2014/main" id="{DF09F39F-CB77-1044-9B29-B1A53D2F9D60}"/>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0" name="Text Placeholder 14">
            <a:extLst>
              <a:ext uri="{FF2B5EF4-FFF2-40B4-BE49-F238E27FC236}">
                <a16:creationId xmlns:a16="http://schemas.microsoft.com/office/drawing/2014/main" id="{4C99CDB5-A4DA-734B-B72F-98716752BE00}"/>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pic>
        <p:nvPicPr>
          <p:cNvPr id="11" name="Graphic 10">
            <a:extLst>
              <a:ext uri="{FF2B5EF4-FFF2-40B4-BE49-F238E27FC236}">
                <a16:creationId xmlns:a16="http://schemas.microsoft.com/office/drawing/2014/main" id="{315ECA8A-37CE-E94C-AE05-AFDB022FDB4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10647" y="2953092"/>
            <a:ext cx="3649182" cy="1274715"/>
          </a:xfrm>
          <a:prstGeom prst="rect">
            <a:avLst/>
          </a:prstGeom>
        </p:spPr>
      </p:pic>
    </p:spTree>
    <p:extLst>
      <p:ext uri="{BB962C8B-B14F-4D97-AF65-F5344CB8AC3E}">
        <p14:creationId xmlns:p14="http://schemas.microsoft.com/office/powerpoint/2010/main" val="2811556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adSlide2_BlkBasis/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0347277A-BE26-C542-8497-95095E377407}"/>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9" name="Graphic 8">
            <a:extLst>
              <a:ext uri="{FF2B5EF4-FFF2-40B4-BE49-F238E27FC236}">
                <a16:creationId xmlns:a16="http://schemas.microsoft.com/office/drawing/2014/main" id="{D26B4685-FA9F-784F-B20A-5D0EAA572186}"/>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74182" r="-337" b="16333"/>
          <a:stretch/>
        </p:blipFill>
        <p:spPr>
          <a:xfrm rot="10800000">
            <a:off x="12540774" y="0"/>
            <a:ext cx="4126548" cy="7650480"/>
          </a:xfrm>
          <a:prstGeom prst="rect">
            <a:avLst/>
          </a:prstGeom>
        </p:spPr>
      </p:pic>
      <p:pic>
        <p:nvPicPr>
          <p:cNvPr id="18" name="Graphic 17">
            <a:extLst>
              <a:ext uri="{FF2B5EF4-FFF2-40B4-BE49-F238E27FC236}">
                <a16:creationId xmlns:a16="http://schemas.microsoft.com/office/drawing/2014/main" id="{1779FBA8-EBAA-6549-9CB6-8599B73863A1}"/>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9346" t="32445" r="70118" b="27524"/>
          <a:stretch/>
        </p:blipFill>
        <p:spPr>
          <a:xfrm>
            <a:off x="0" y="5162550"/>
            <a:ext cx="3524250" cy="3981450"/>
          </a:xfrm>
          <a:prstGeom prst="rect">
            <a:avLst/>
          </a:prstGeom>
        </p:spPr>
      </p:pic>
      <p:sp>
        <p:nvSpPr>
          <p:cNvPr id="10" name="Text Placeholder 11">
            <a:extLst>
              <a:ext uri="{FF2B5EF4-FFF2-40B4-BE49-F238E27FC236}">
                <a16:creationId xmlns:a16="http://schemas.microsoft.com/office/drawing/2014/main" id="{8E5A523B-CC67-4B4E-98D8-7EA95CF96178}"/>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2" name="Text Placeholder 14">
            <a:extLst>
              <a:ext uri="{FF2B5EF4-FFF2-40B4-BE49-F238E27FC236}">
                <a16:creationId xmlns:a16="http://schemas.microsoft.com/office/drawing/2014/main" id="{5F14A2CE-79A1-A249-8AF9-CB20285E1083}"/>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pic>
        <p:nvPicPr>
          <p:cNvPr id="14" name="Graphic 13">
            <a:extLst>
              <a:ext uri="{FF2B5EF4-FFF2-40B4-BE49-F238E27FC236}">
                <a16:creationId xmlns:a16="http://schemas.microsoft.com/office/drawing/2014/main" id="{6E00C65B-87F7-D749-B1BE-014357F6853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10647" y="2953092"/>
            <a:ext cx="3649182" cy="1274715"/>
          </a:xfrm>
          <a:prstGeom prst="rect">
            <a:avLst/>
          </a:prstGeom>
        </p:spPr>
      </p:pic>
    </p:spTree>
    <p:extLst>
      <p:ext uri="{BB962C8B-B14F-4D97-AF65-F5344CB8AC3E}">
        <p14:creationId xmlns:p14="http://schemas.microsoft.com/office/powerpoint/2010/main" val="1105825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2_BlkBasis/k">
    <p:spTree>
      <p:nvGrpSpPr>
        <p:cNvPr id="1" name=""/>
        <p:cNvGrpSpPr/>
        <p:nvPr/>
      </p:nvGrpSpPr>
      <p:grpSpPr>
        <a:xfrm>
          <a:off x="0" y="0"/>
          <a:ext cx="0" cy="0"/>
          <a:chOff x="0" y="0"/>
          <a:chExt cx="0" cy="0"/>
        </a:xfrm>
      </p:grpSpPr>
      <p:pic>
        <p:nvPicPr>
          <p:cNvPr id="3" name="Picture 2" descr="A picture containing building, tiled&#10;&#10;Description automatically generated">
            <a:extLst>
              <a:ext uri="{FF2B5EF4-FFF2-40B4-BE49-F238E27FC236}">
                <a16:creationId xmlns:a16="http://schemas.microsoft.com/office/drawing/2014/main" id="{5F7F3C4E-02DB-1A4B-A578-84B21DD41BB9}"/>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4" name="Right Triangle 3">
            <a:extLst>
              <a:ext uri="{FF2B5EF4-FFF2-40B4-BE49-F238E27FC236}">
                <a16:creationId xmlns:a16="http://schemas.microsoft.com/office/drawing/2014/main" id="{77065E7F-485A-BB45-A1D7-6ABA5E08F5F6}"/>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Text Placeholder 6">
            <a:extLst>
              <a:ext uri="{FF2B5EF4-FFF2-40B4-BE49-F238E27FC236}">
                <a16:creationId xmlns:a16="http://schemas.microsoft.com/office/drawing/2014/main" id="{65162A86-9B56-4C4E-87C7-54526284AD4E}"/>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6" name="Text Placeholder 2">
            <a:extLst>
              <a:ext uri="{FF2B5EF4-FFF2-40B4-BE49-F238E27FC236}">
                <a16:creationId xmlns:a16="http://schemas.microsoft.com/office/drawing/2014/main" id="{F6BF3ED2-9654-984E-A8A8-5CA0A80013DF}"/>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7" name="Text Placeholder 17">
            <a:extLst>
              <a:ext uri="{FF2B5EF4-FFF2-40B4-BE49-F238E27FC236}">
                <a16:creationId xmlns:a16="http://schemas.microsoft.com/office/drawing/2014/main" id="{D23D8168-1E19-0449-BC78-42A48321C6D9}"/>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pic>
        <p:nvPicPr>
          <p:cNvPr id="10" name="Graphic 9">
            <a:extLst>
              <a:ext uri="{FF2B5EF4-FFF2-40B4-BE49-F238E27FC236}">
                <a16:creationId xmlns:a16="http://schemas.microsoft.com/office/drawing/2014/main" id="{3A91136E-BE53-A341-8CB2-2BD449BC67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0"/>
          </a:xfrm>
          <a:prstGeom prst="rect">
            <a:avLst/>
          </a:prstGeom>
        </p:spPr>
      </p:pic>
    </p:spTree>
    <p:extLst>
      <p:ext uri="{BB962C8B-B14F-4D97-AF65-F5344CB8AC3E}">
        <p14:creationId xmlns:p14="http://schemas.microsoft.com/office/powerpoint/2010/main" val="2484776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blk3/k">
    <p:spTree>
      <p:nvGrpSpPr>
        <p:cNvPr id="1" name=""/>
        <p:cNvGrpSpPr/>
        <p:nvPr/>
      </p:nvGrpSpPr>
      <p:grpSpPr>
        <a:xfrm>
          <a:off x="0" y="0"/>
          <a:ext cx="0" cy="0"/>
          <a:chOff x="0" y="0"/>
          <a:chExt cx="0" cy="0"/>
        </a:xfrm>
      </p:grpSpPr>
      <p:pic>
        <p:nvPicPr>
          <p:cNvPr id="5" name="Picture 4" descr="A picture containing building, dome, tiled&#10;&#10;Description automatically generated">
            <a:extLst>
              <a:ext uri="{FF2B5EF4-FFF2-40B4-BE49-F238E27FC236}">
                <a16:creationId xmlns:a16="http://schemas.microsoft.com/office/drawing/2014/main" id="{33E52BA0-AA2A-3441-9E88-8846A972FEF2}"/>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 name="Right Triangle 11">
            <a:extLst>
              <a:ext uri="{FF2B5EF4-FFF2-40B4-BE49-F238E27FC236}">
                <a16:creationId xmlns:a16="http://schemas.microsoft.com/office/drawing/2014/main" id="{15F1A556-9F35-9647-9E1B-E65306AB43F9}"/>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 Placeholder 6">
            <a:extLst>
              <a:ext uri="{FF2B5EF4-FFF2-40B4-BE49-F238E27FC236}">
                <a16:creationId xmlns:a16="http://schemas.microsoft.com/office/drawing/2014/main" id="{C3CF670D-13BB-1248-83C1-E156B4022A9C}"/>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16" name="Text Placeholder 2">
            <a:extLst>
              <a:ext uri="{FF2B5EF4-FFF2-40B4-BE49-F238E27FC236}">
                <a16:creationId xmlns:a16="http://schemas.microsoft.com/office/drawing/2014/main" id="{CED5CF78-B1A3-124D-92C8-8CBF8C62784F}"/>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20" name="Text Placeholder 17">
            <a:extLst>
              <a:ext uri="{FF2B5EF4-FFF2-40B4-BE49-F238E27FC236}">
                <a16:creationId xmlns:a16="http://schemas.microsoft.com/office/drawing/2014/main" id="{B910A15E-818F-7D43-9DEE-1296892D1F44}"/>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pic>
        <p:nvPicPr>
          <p:cNvPr id="14" name="Graphic 13">
            <a:extLst>
              <a:ext uri="{FF2B5EF4-FFF2-40B4-BE49-F238E27FC236}">
                <a16:creationId xmlns:a16="http://schemas.microsoft.com/office/drawing/2014/main" id="{820409C6-B619-D249-B23E-9E9162F6FF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0"/>
          </a:xfrm>
          <a:prstGeom prst="rect">
            <a:avLst/>
          </a:prstGeom>
        </p:spPr>
      </p:pic>
    </p:spTree>
    <p:extLst>
      <p:ext uri="{BB962C8B-B14F-4D97-AF65-F5344CB8AC3E}">
        <p14:creationId xmlns:p14="http://schemas.microsoft.com/office/powerpoint/2010/main" val="263062179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blk4/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CB564-56B5-B84F-8598-26D165CBC577}"/>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2" name="Right Triangle 11">
            <a:extLst>
              <a:ext uri="{FF2B5EF4-FFF2-40B4-BE49-F238E27FC236}">
                <a16:creationId xmlns:a16="http://schemas.microsoft.com/office/drawing/2014/main" id="{15F1A556-9F35-9647-9E1B-E65306AB43F9}"/>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 Placeholder 6">
            <a:extLst>
              <a:ext uri="{FF2B5EF4-FFF2-40B4-BE49-F238E27FC236}">
                <a16:creationId xmlns:a16="http://schemas.microsoft.com/office/drawing/2014/main" id="{C3CF670D-13BB-1248-83C1-E156B4022A9C}"/>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16" name="Text Placeholder 2">
            <a:extLst>
              <a:ext uri="{FF2B5EF4-FFF2-40B4-BE49-F238E27FC236}">
                <a16:creationId xmlns:a16="http://schemas.microsoft.com/office/drawing/2014/main" id="{CED5CF78-B1A3-124D-92C8-8CBF8C62784F}"/>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20" name="Text Placeholder 17">
            <a:extLst>
              <a:ext uri="{FF2B5EF4-FFF2-40B4-BE49-F238E27FC236}">
                <a16:creationId xmlns:a16="http://schemas.microsoft.com/office/drawing/2014/main" id="{B910A15E-818F-7D43-9DEE-1296892D1F44}"/>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pic>
        <p:nvPicPr>
          <p:cNvPr id="14" name="Graphic 13">
            <a:extLst>
              <a:ext uri="{FF2B5EF4-FFF2-40B4-BE49-F238E27FC236}">
                <a16:creationId xmlns:a16="http://schemas.microsoft.com/office/drawing/2014/main" id="{820409C6-B619-D249-B23E-9E9162F6FF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0"/>
          </a:xfrm>
          <a:prstGeom prst="rect">
            <a:avLst/>
          </a:prstGeom>
        </p:spPr>
      </p:pic>
    </p:spTree>
    <p:extLst>
      <p:ext uri="{BB962C8B-B14F-4D97-AF65-F5344CB8AC3E}">
        <p14:creationId xmlns:p14="http://schemas.microsoft.com/office/powerpoint/2010/main" val="38426099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blk5/k">
    <p:spTree>
      <p:nvGrpSpPr>
        <p:cNvPr id="1" name=""/>
        <p:cNvGrpSpPr/>
        <p:nvPr/>
      </p:nvGrpSpPr>
      <p:grpSpPr>
        <a:xfrm>
          <a:off x="0" y="0"/>
          <a:ext cx="0" cy="0"/>
          <a:chOff x="0" y="0"/>
          <a:chExt cx="0" cy="0"/>
        </a:xfrm>
      </p:grpSpPr>
      <p:pic>
        <p:nvPicPr>
          <p:cNvPr id="5" name="Picture 4" descr="A picture containing indoor, light, soccer, lit&#10;&#10;Description automatically generated">
            <a:extLst>
              <a:ext uri="{FF2B5EF4-FFF2-40B4-BE49-F238E27FC236}">
                <a16:creationId xmlns:a16="http://schemas.microsoft.com/office/drawing/2014/main" id="{73A822CF-AD2B-D044-B557-F5A624CE9987}"/>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 name="Right Triangle 11">
            <a:extLst>
              <a:ext uri="{FF2B5EF4-FFF2-40B4-BE49-F238E27FC236}">
                <a16:creationId xmlns:a16="http://schemas.microsoft.com/office/drawing/2014/main" id="{15F1A556-9F35-9647-9E1B-E65306AB43F9}"/>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 Placeholder 6">
            <a:extLst>
              <a:ext uri="{FF2B5EF4-FFF2-40B4-BE49-F238E27FC236}">
                <a16:creationId xmlns:a16="http://schemas.microsoft.com/office/drawing/2014/main" id="{C3CF670D-13BB-1248-83C1-E156B4022A9C}"/>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16" name="Text Placeholder 2">
            <a:extLst>
              <a:ext uri="{FF2B5EF4-FFF2-40B4-BE49-F238E27FC236}">
                <a16:creationId xmlns:a16="http://schemas.microsoft.com/office/drawing/2014/main" id="{CED5CF78-B1A3-124D-92C8-8CBF8C62784F}"/>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20" name="Text Placeholder 17">
            <a:extLst>
              <a:ext uri="{FF2B5EF4-FFF2-40B4-BE49-F238E27FC236}">
                <a16:creationId xmlns:a16="http://schemas.microsoft.com/office/drawing/2014/main" id="{B910A15E-818F-7D43-9DEE-1296892D1F44}"/>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pic>
        <p:nvPicPr>
          <p:cNvPr id="14" name="Graphic 13">
            <a:extLst>
              <a:ext uri="{FF2B5EF4-FFF2-40B4-BE49-F238E27FC236}">
                <a16:creationId xmlns:a16="http://schemas.microsoft.com/office/drawing/2014/main" id="{820409C6-B619-D249-B23E-9E9162F6FF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0"/>
          </a:xfrm>
          <a:prstGeom prst="rect">
            <a:avLst/>
          </a:prstGeom>
        </p:spPr>
      </p:pic>
    </p:spTree>
    <p:extLst>
      <p:ext uri="{BB962C8B-B14F-4D97-AF65-F5344CB8AC3E}">
        <p14:creationId xmlns:p14="http://schemas.microsoft.com/office/powerpoint/2010/main" val="355457245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7_BlkBasis/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15C6076-38E8-DA44-9928-92C55D8826E2}"/>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0" name="Right Triangle 9">
            <a:extLst>
              <a:ext uri="{FF2B5EF4-FFF2-40B4-BE49-F238E27FC236}">
                <a16:creationId xmlns:a16="http://schemas.microsoft.com/office/drawing/2014/main" id="{2BCC8D7E-FD07-BD44-B934-D2304EBC7481}"/>
              </a:ext>
            </a:extLst>
          </p:cNvPr>
          <p:cNvSpPr/>
          <p:nvPr userDrawn="1"/>
        </p:nvSpPr>
        <p:spPr>
          <a:xfrm flipH="1">
            <a:off x="0" y="7440706"/>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9" name="Text Placeholder 6">
            <a:extLst>
              <a:ext uri="{FF2B5EF4-FFF2-40B4-BE49-F238E27FC236}">
                <a16:creationId xmlns:a16="http://schemas.microsoft.com/office/drawing/2014/main" id="{96B618F4-05FB-644D-A3B8-D57403F67D93}"/>
              </a:ext>
            </a:extLst>
          </p:cNvPr>
          <p:cNvSpPr>
            <a:spLocks noGrp="1"/>
          </p:cNvSpPr>
          <p:nvPr>
            <p:ph type="body" sz="quarter" idx="10"/>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bg1"/>
                </a:solidFill>
                <a:latin typeface="+mj-lt"/>
                <a:ea typeface="+mn-ea"/>
                <a:cs typeface="+mn-cs"/>
              </a:defRPr>
            </a:lvl1pPr>
            <a:lvl2pPr marL="534283" indent="0">
              <a:buNone/>
              <a:defRPr/>
            </a:lvl2pPr>
          </a:lstStyle>
          <a:p>
            <a:pPr lvl="0"/>
            <a:r>
              <a:rPr lang="en-US" dirty="0"/>
              <a:t>Click to edit </a:t>
            </a:r>
          </a:p>
        </p:txBody>
      </p:sp>
      <p:sp>
        <p:nvSpPr>
          <p:cNvPr id="15" name="Text Placeholder 2">
            <a:extLst>
              <a:ext uri="{FF2B5EF4-FFF2-40B4-BE49-F238E27FC236}">
                <a16:creationId xmlns:a16="http://schemas.microsoft.com/office/drawing/2014/main" id="{711245E6-9FC2-FA44-8BD0-B131F86DB423}"/>
              </a:ext>
            </a:extLst>
          </p:cNvPr>
          <p:cNvSpPr>
            <a:spLocks noGrp="1"/>
          </p:cNvSpPr>
          <p:nvPr>
            <p:ph type="body" sz="quarter" idx="12"/>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18" name="Text Placeholder 17">
            <a:extLst>
              <a:ext uri="{FF2B5EF4-FFF2-40B4-BE49-F238E27FC236}">
                <a16:creationId xmlns:a16="http://schemas.microsoft.com/office/drawing/2014/main" id="{1516E8B3-EE74-9542-ABD1-CA273A32D487}"/>
              </a:ext>
            </a:extLst>
          </p:cNvPr>
          <p:cNvSpPr>
            <a:spLocks noGrp="1"/>
          </p:cNvSpPr>
          <p:nvPr>
            <p:ph type="body" sz="quarter" idx="13"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305463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imaryTitle_BlkBasis/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A14665-920C-9E4E-ABF9-189D60532D01}"/>
              </a:ext>
            </a:extLst>
          </p:cNvPr>
          <p:cNvSpPr/>
          <p:nvPr userDrawn="1"/>
        </p:nvSpPr>
        <p:spPr>
          <a:xfrm>
            <a:off x="0" y="0"/>
            <a:ext cx="16257588" cy="9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0B991BFC-B2D8-874F-9D8E-84F2F18A75B1}"/>
              </a:ext>
            </a:extLst>
          </p:cNvPr>
          <p:cNvSpPr>
            <a:spLocks noGrp="1"/>
          </p:cNvSpPr>
          <p:nvPr>
            <p:ph type="title"/>
          </p:nvPr>
        </p:nvSpPr>
        <p:spPr>
          <a:xfrm>
            <a:off x="832757" y="764949"/>
            <a:ext cx="14603185" cy="1112838"/>
          </a:xfrm>
          <a:prstGeom prst="rect">
            <a:avLst/>
          </a:prstGeom>
        </p:spPr>
        <p:txBody>
          <a:bodyPr vert="horz" lIns="91440" tIns="45720" rIns="91440" bIns="45720" rtlCol="0" anchor="t">
            <a:normAutofit/>
          </a:bodyPr>
          <a:lstStyle>
            <a:lvl1pPr>
              <a:defRPr>
                <a:solidFill>
                  <a:schemeClr val="tx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A08EEF85-2204-DA41-A9E4-EA96836B298E}"/>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id="{D46F205E-F086-9341-B21C-A2431025A697}"/>
              </a:ext>
            </a:extLst>
          </p:cNvPr>
          <p:cNvSpPr>
            <a:spLocks noGrp="1"/>
          </p:cNvSpPr>
          <p:nvPr>
            <p:ph type="body" sz="quarter" idx="13"/>
          </p:nvPr>
        </p:nvSpPr>
        <p:spPr>
          <a:xfrm>
            <a:off x="832757" y="2120900"/>
            <a:ext cx="14603185" cy="5895975"/>
          </a:xfrm>
        </p:spPr>
        <p:txBody>
          <a:bodyPr>
            <a:normAutofit/>
          </a:bodyPr>
          <a:lstStyle>
            <a:lvl1pPr>
              <a:buClr>
                <a:schemeClr val="bg2"/>
              </a:buClr>
              <a:defRPr sz="2800">
                <a:solidFill>
                  <a:schemeClr val="bg2"/>
                </a:solidFill>
              </a:defRPr>
            </a:lvl1pPr>
            <a:lvl2pPr>
              <a:buClr>
                <a:schemeClr val="bg2"/>
              </a:buClr>
              <a:defRPr sz="2000">
                <a:solidFill>
                  <a:schemeClr val="bg2"/>
                </a:solidFill>
              </a:defRPr>
            </a:lvl2pPr>
            <a:lvl3pPr>
              <a:buClr>
                <a:schemeClr val="bg2"/>
              </a:buClr>
              <a:defRPr sz="1800">
                <a:solidFill>
                  <a:schemeClr val="bg2"/>
                </a:solidFill>
              </a:defRPr>
            </a:lvl3pPr>
          </a:lstStyle>
          <a:p>
            <a:pPr lvl="0"/>
            <a:r>
              <a:rPr lang="en-US" dirty="0"/>
              <a:t>Click to edit Master text styles</a:t>
            </a:r>
          </a:p>
          <a:p>
            <a:pPr lvl="1"/>
            <a:r>
              <a:rPr lang="en-US" dirty="0"/>
              <a:t>Second level</a:t>
            </a:r>
          </a:p>
          <a:p>
            <a:pPr lvl="2"/>
            <a:r>
              <a:rPr lang="en-US" dirty="0"/>
              <a:t>Third level</a:t>
            </a:r>
          </a:p>
        </p:txBody>
      </p:sp>
      <p:pic>
        <p:nvPicPr>
          <p:cNvPr id="6" name="Graphic 5">
            <a:extLst>
              <a:ext uri="{FF2B5EF4-FFF2-40B4-BE49-F238E27FC236}">
                <a16:creationId xmlns:a16="http://schemas.microsoft.com/office/drawing/2014/main" id="{60A56F58-513F-BA48-96CA-D4653E992E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0"/>
          </a:xfrm>
          <a:prstGeom prst="rect">
            <a:avLst/>
          </a:prstGeom>
        </p:spPr>
      </p:pic>
      <p:sp>
        <p:nvSpPr>
          <p:cNvPr id="10" name="Slide Number Placeholder 5">
            <a:extLst>
              <a:ext uri="{FF2B5EF4-FFF2-40B4-BE49-F238E27FC236}">
                <a16:creationId xmlns:a16="http://schemas.microsoft.com/office/drawing/2014/main" id="{7A595339-B14D-A647-8278-5F0B5B7B1078}"/>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907142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BGrayBasis/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B535F7-A028-F14B-A051-37ABAE4E7177}"/>
              </a:ext>
            </a:extLst>
          </p:cNvPr>
          <p:cNvSpPr/>
          <p:nvPr userDrawn="1"/>
        </p:nvSpPr>
        <p:spPr>
          <a:xfrm>
            <a:off x="0" y="0"/>
            <a:ext cx="16275259"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5" name="Picture 4" descr="Background pattern&#10;&#10;Description automatically generated">
            <a:extLst>
              <a:ext uri="{FF2B5EF4-FFF2-40B4-BE49-F238E27FC236}">
                <a16:creationId xmlns:a16="http://schemas.microsoft.com/office/drawing/2014/main" id="{B809C2DF-D571-924C-8464-99C3CEFF64E5}"/>
              </a:ext>
            </a:extLst>
          </p:cNvPr>
          <p:cNvPicPr>
            <a:picLocks noChangeAspect="1"/>
          </p:cNvPicPr>
          <p:nvPr userDrawn="1"/>
        </p:nvPicPr>
        <p:blipFill>
          <a:blip r:embed="rId2"/>
          <a:stretch>
            <a:fillRect/>
          </a:stretch>
        </p:blipFill>
        <p:spPr>
          <a:xfrm>
            <a:off x="16421" y="0"/>
            <a:ext cx="16258032" cy="9144302"/>
          </a:xfrm>
          <a:prstGeom prst="rect">
            <a:avLst/>
          </a:prstGeom>
        </p:spPr>
      </p:pic>
      <p:sp>
        <p:nvSpPr>
          <p:cNvPr id="10" name="Right Triangle 9">
            <a:extLst>
              <a:ext uri="{FF2B5EF4-FFF2-40B4-BE49-F238E27FC236}">
                <a16:creationId xmlns:a16="http://schemas.microsoft.com/office/drawing/2014/main" id="{2BCC8D7E-FD07-BD44-B934-D2304EBC7481}"/>
              </a:ext>
            </a:extLst>
          </p:cNvPr>
          <p:cNvSpPr/>
          <p:nvPr userDrawn="1"/>
        </p:nvSpPr>
        <p:spPr>
          <a:xfrm flipH="1">
            <a:off x="0" y="7440706"/>
            <a:ext cx="16257588" cy="1703295"/>
          </a:xfrm>
          <a:prstGeom prst="rtTriangle">
            <a:avLst/>
          </a:prstGeom>
          <a:solidFill>
            <a:schemeClr val="bg1">
              <a:alpha val="571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 name="Text Placeholder 6">
            <a:extLst>
              <a:ext uri="{FF2B5EF4-FFF2-40B4-BE49-F238E27FC236}">
                <a16:creationId xmlns:a16="http://schemas.microsoft.com/office/drawing/2014/main" id="{2F3F6FC2-F5E6-C040-AEA7-B8C6822D0BC2}"/>
              </a:ext>
            </a:extLst>
          </p:cNvPr>
          <p:cNvSpPr>
            <a:spLocks noGrp="1"/>
          </p:cNvSpPr>
          <p:nvPr>
            <p:ph type="body" sz="quarter" idx="14"/>
          </p:nvPr>
        </p:nvSpPr>
        <p:spPr>
          <a:xfrm>
            <a:off x="1453412" y="3441426"/>
            <a:ext cx="6837452" cy="1435375"/>
          </a:xfrm>
        </p:spPr>
        <p:txBody>
          <a:bodyPr anchor="b">
            <a:noAutofit/>
          </a:bodyPr>
          <a:lstStyle>
            <a:lvl1pPr marL="0" indent="0" algn="l" defTabSz="1625489" rtl="0" eaLnBrk="1" fontAlgn="base" latinLnBrk="0" hangingPunct="1">
              <a:lnSpc>
                <a:spcPct val="100000"/>
              </a:lnSpc>
              <a:spcBef>
                <a:spcPts val="1800"/>
              </a:spcBef>
              <a:spcAft>
                <a:spcPct val="0"/>
              </a:spcAft>
              <a:buClr>
                <a:schemeClr val="bg2"/>
              </a:buClr>
              <a:buFont typeface="Arial" panose="020B0604020202020204" pitchFamily="34" charset="0"/>
              <a:buNone/>
              <a:defRPr lang="en-US" sz="7200" kern="1200" spc="0" baseline="0" dirty="0">
                <a:solidFill>
                  <a:schemeClr val="tx1"/>
                </a:solidFill>
                <a:latin typeface="+mj-lt"/>
                <a:ea typeface="+mn-ea"/>
                <a:cs typeface="+mn-cs"/>
              </a:defRPr>
            </a:lvl1pPr>
            <a:lvl2pPr marL="534283" indent="0">
              <a:buNone/>
              <a:defRPr/>
            </a:lvl2pPr>
          </a:lstStyle>
          <a:p>
            <a:pPr lvl="0"/>
            <a:r>
              <a:rPr lang="en-US" dirty="0"/>
              <a:t>Click to edit </a:t>
            </a:r>
          </a:p>
        </p:txBody>
      </p:sp>
      <p:sp>
        <p:nvSpPr>
          <p:cNvPr id="13" name="Text Placeholder 2">
            <a:extLst>
              <a:ext uri="{FF2B5EF4-FFF2-40B4-BE49-F238E27FC236}">
                <a16:creationId xmlns:a16="http://schemas.microsoft.com/office/drawing/2014/main" id="{2A7EA432-A935-784F-AB91-BCD863A3B007}"/>
              </a:ext>
            </a:extLst>
          </p:cNvPr>
          <p:cNvSpPr>
            <a:spLocks noGrp="1"/>
          </p:cNvSpPr>
          <p:nvPr>
            <p:ph type="body" sz="quarter" idx="15"/>
          </p:nvPr>
        </p:nvSpPr>
        <p:spPr>
          <a:xfrm>
            <a:off x="1486062" y="4614591"/>
            <a:ext cx="6838053" cy="1607101"/>
          </a:xfrm>
        </p:spPr>
        <p:txBody>
          <a:bodyPr anchor="t">
            <a:normAutofit/>
          </a:bodyPr>
          <a:lstStyle>
            <a:lvl1pPr marL="0" indent="0" algn="l" defTabSz="1218406"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2"/>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14" name="Text Placeholder 17">
            <a:extLst>
              <a:ext uri="{FF2B5EF4-FFF2-40B4-BE49-F238E27FC236}">
                <a16:creationId xmlns:a16="http://schemas.microsoft.com/office/drawing/2014/main" id="{E0C32489-4C82-2A4C-AEBC-C015B033A515}"/>
              </a:ext>
            </a:extLst>
          </p:cNvPr>
          <p:cNvSpPr>
            <a:spLocks noGrp="1"/>
          </p:cNvSpPr>
          <p:nvPr>
            <p:ph type="body" sz="quarter" idx="16" hasCustomPrompt="1"/>
          </p:nvPr>
        </p:nvSpPr>
        <p:spPr>
          <a:xfrm>
            <a:off x="1470392" y="3338906"/>
            <a:ext cx="6820473" cy="566069"/>
          </a:xfrm>
        </p:spPr>
        <p:txBody>
          <a:bodyPr anchor="ctr"/>
          <a:lstStyle>
            <a:lvl1pPr marL="60958" indent="0" algn="l" defTabSz="1625489"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accent3"/>
                </a:solidFill>
                <a:latin typeface="+mn-lt"/>
                <a:ea typeface="+mn-ea"/>
                <a:cs typeface="+mn-cs"/>
              </a:defRPr>
            </a:lvl1pPr>
          </a:lstStyle>
          <a:p>
            <a:pPr lvl="0"/>
            <a:r>
              <a:rPr lang="en-US" dirty="0"/>
              <a:t>CLICK TO EDIT MASTER TEXT STYLES</a:t>
            </a:r>
          </a:p>
        </p:txBody>
      </p:sp>
      <p:pic>
        <p:nvPicPr>
          <p:cNvPr id="11" name="Graphic 10">
            <a:extLst>
              <a:ext uri="{FF2B5EF4-FFF2-40B4-BE49-F238E27FC236}">
                <a16:creationId xmlns:a16="http://schemas.microsoft.com/office/drawing/2014/main" id="{60359269-FF18-F04A-9650-47EC1A3375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0"/>
          </a:xfrm>
          <a:prstGeom prst="rect">
            <a:avLst/>
          </a:prstGeom>
        </p:spPr>
      </p:pic>
    </p:spTree>
    <p:extLst>
      <p:ext uri="{BB962C8B-B14F-4D97-AF65-F5344CB8AC3E}">
        <p14:creationId xmlns:p14="http://schemas.microsoft.com/office/powerpoint/2010/main" val="27336973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deBase_BlkBasis/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25AD4FEC-63FD-644C-8D0A-11BF8F33226A}"/>
              </a:ext>
            </a:extLst>
          </p:cNvPr>
          <p:cNvPicPr>
            <a:picLocks noChangeAspect="1"/>
          </p:cNvPicPr>
          <p:nvPr userDrawn="1"/>
        </p:nvPicPr>
        <p:blipFill>
          <a:blip r:embed="rId2"/>
          <a:stretch>
            <a:fillRect/>
          </a:stretch>
        </p:blipFill>
        <p:spPr>
          <a:xfrm>
            <a:off x="93" y="0"/>
            <a:ext cx="16257401" cy="9144000"/>
          </a:xfrm>
          <a:prstGeom prst="rect">
            <a:avLst/>
          </a:prstGeom>
        </p:spPr>
      </p:pic>
      <p:grpSp>
        <p:nvGrpSpPr>
          <p:cNvPr id="13" name="Group 12">
            <a:extLst>
              <a:ext uri="{FF2B5EF4-FFF2-40B4-BE49-F238E27FC236}">
                <a16:creationId xmlns:a16="http://schemas.microsoft.com/office/drawing/2014/main" id="{7A904B69-E886-C246-B244-5B48B00D1CCB}"/>
              </a:ext>
            </a:extLst>
          </p:cNvPr>
          <p:cNvGrpSpPr/>
          <p:nvPr userDrawn="1"/>
        </p:nvGrpSpPr>
        <p:grpSpPr>
          <a:xfrm>
            <a:off x="6153954" y="4772250"/>
            <a:ext cx="3974078" cy="6627"/>
            <a:chOff x="4639717" y="3400112"/>
            <a:chExt cx="2980558" cy="4970"/>
          </a:xfrm>
        </p:grpSpPr>
        <p:cxnSp>
          <p:nvCxnSpPr>
            <p:cNvPr id="15" name="Straight Connector 14">
              <a:extLst>
                <a:ext uri="{FF2B5EF4-FFF2-40B4-BE49-F238E27FC236}">
                  <a16:creationId xmlns:a16="http://schemas.microsoft.com/office/drawing/2014/main" id="{E544ADAE-7C7E-5C45-B191-A18934147B4C}"/>
                </a:ext>
              </a:extLst>
            </p:cNvPr>
            <p:cNvCxnSpPr>
              <a:cxnSpLocks/>
            </p:cNvCxnSpPr>
            <p:nvPr/>
          </p:nvCxnSpPr>
          <p:spPr>
            <a:xfrm flipH="1">
              <a:off x="7295121" y="3405082"/>
              <a:ext cx="325154"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7C5A71-B126-1642-A6B2-5F1E17C5B191}"/>
                </a:ext>
              </a:extLst>
            </p:cNvPr>
            <p:cNvCxnSpPr>
              <a:cxnSpLocks/>
            </p:cNvCxnSpPr>
            <p:nvPr/>
          </p:nvCxnSpPr>
          <p:spPr>
            <a:xfrm flipH="1">
              <a:off x="4639717" y="3400112"/>
              <a:ext cx="325154"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 Placeholder 20">
            <a:extLst>
              <a:ext uri="{FF2B5EF4-FFF2-40B4-BE49-F238E27FC236}">
                <a16:creationId xmlns:a16="http://schemas.microsoft.com/office/drawing/2014/main" id="{C26B478C-81B6-9B4D-AC7A-642E265775FD}"/>
              </a:ext>
            </a:extLst>
          </p:cNvPr>
          <p:cNvSpPr>
            <a:spLocks noGrp="1"/>
          </p:cNvSpPr>
          <p:nvPr>
            <p:ph type="body" sz="quarter" idx="10" hasCustomPrompt="1"/>
          </p:nvPr>
        </p:nvSpPr>
        <p:spPr>
          <a:xfrm>
            <a:off x="5261305" y="3472676"/>
            <a:ext cx="5791200" cy="397565"/>
          </a:xfrm>
          <a:prstGeom prst="rect">
            <a:avLst/>
          </a:prstGeom>
        </p:spPr>
        <p:txBody>
          <a:bodyPr anchor="ctr"/>
          <a:lstStyle>
            <a:lvl1pPr marL="0" indent="0" algn="ctr">
              <a:lnSpc>
                <a:spcPct val="100000"/>
              </a:lnSpc>
              <a:buNone/>
              <a:defRPr lang="en-US" sz="1467" kern="1200" spc="100" baseline="0" dirty="0" smtClean="0">
                <a:solidFill>
                  <a:schemeClr val="bg1">
                    <a:lumMod val="95000"/>
                    <a:alpha val="96000"/>
                  </a:schemeClr>
                </a:solidFill>
                <a:latin typeface="+mn-lt"/>
                <a:ea typeface="+mn-ea"/>
                <a:cs typeface="+mn-cs"/>
              </a:defRPr>
            </a:lvl1pPr>
            <a:lvl2pPr marL="534424" indent="0" algn="ctr">
              <a:buNone/>
              <a:defRPr lang="en-US" sz="1467" kern="1200" spc="67" dirty="0" smtClean="0">
                <a:solidFill>
                  <a:schemeClr val="bg1">
                    <a:alpha val="96000"/>
                  </a:schemeClr>
                </a:solidFill>
                <a:latin typeface="+mn-lt"/>
                <a:ea typeface="+mn-ea"/>
                <a:cs typeface="+mn-cs"/>
              </a:defRPr>
            </a:lvl2pPr>
            <a:lvl3pPr marL="983480" indent="0" algn="ctr">
              <a:buNone/>
              <a:defRPr lang="en-US" sz="1467" kern="1200" spc="67" dirty="0" smtClean="0">
                <a:solidFill>
                  <a:schemeClr val="bg1">
                    <a:alpha val="96000"/>
                  </a:schemeClr>
                </a:solidFill>
                <a:latin typeface="+mn-lt"/>
                <a:ea typeface="+mn-ea"/>
                <a:cs typeface="+mn-cs"/>
              </a:defRPr>
            </a:lvl3pPr>
            <a:lvl4pPr marL="1431525" indent="0" algn="ctr">
              <a:buNone/>
              <a:defRPr lang="en-US" sz="1467" kern="1200" spc="67" dirty="0" smtClean="0">
                <a:solidFill>
                  <a:schemeClr val="bg1">
                    <a:alpha val="96000"/>
                  </a:schemeClr>
                </a:solidFill>
                <a:latin typeface="+mn-lt"/>
                <a:ea typeface="+mn-ea"/>
                <a:cs typeface="+mn-cs"/>
              </a:defRPr>
            </a:lvl4pPr>
            <a:lvl5pPr marL="1879570" indent="0" algn="ctr">
              <a:buNone/>
              <a:defRPr lang="en-US" sz="1467" kern="1200" spc="67" dirty="0">
                <a:solidFill>
                  <a:schemeClr val="bg1">
                    <a:alpha val="96000"/>
                  </a:schemeClr>
                </a:solidFill>
                <a:latin typeface="+mn-lt"/>
                <a:ea typeface="+mn-ea"/>
                <a:cs typeface="+mn-cs"/>
              </a:defRPr>
            </a:lvl5pPr>
          </a:lstStyle>
          <a:p>
            <a:pPr lvl="0"/>
            <a:r>
              <a:rPr lang="en-US" dirty="0"/>
              <a:t>CLICK TO EDIT MASTER TEXT STYLES</a:t>
            </a:r>
          </a:p>
        </p:txBody>
      </p:sp>
      <p:sp>
        <p:nvSpPr>
          <p:cNvPr id="28" name="Text Placeholder 24">
            <a:extLst>
              <a:ext uri="{FF2B5EF4-FFF2-40B4-BE49-F238E27FC236}">
                <a16:creationId xmlns:a16="http://schemas.microsoft.com/office/drawing/2014/main" id="{B51E6626-933A-9347-9415-2153822E38C9}"/>
              </a:ext>
            </a:extLst>
          </p:cNvPr>
          <p:cNvSpPr>
            <a:spLocks noGrp="1"/>
          </p:cNvSpPr>
          <p:nvPr>
            <p:ph type="body" sz="quarter" idx="11"/>
          </p:nvPr>
        </p:nvSpPr>
        <p:spPr>
          <a:xfrm>
            <a:off x="3101009" y="4134885"/>
            <a:ext cx="2928731" cy="1417775"/>
          </a:xfrm>
          <a:prstGeom prst="rect">
            <a:avLst/>
          </a:prstGeom>
        </p:spPr>
        <p:txBody>
          <a:bodyPr/>
          <a:lstStyle>
            <a:lvl1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29" name="Text Placeholder 24">
            <a:extLst>
              <a:ext uri="{FF2B5EF4-FFF2-40B4-BE49-F238E27FC236}">
                <a16:creationId xmlns:a16="http://schemas.microsoft.com/office/drawing/2014/main" id="{FD602F41-B965-EA40-AF72-250602030743}"/>
              </a:ext>
            </a:extLst>
          </p:cNvPr>
          <p:cNvSpPr>
            <a:spLocks noGrp="1"/>
          </p:cNvSpPr>
          <p:nvPr>
            <p:ph type="body" sz="quarter" idx="12"/>
          </p:nvPr>
        </p:nvSpPr>
        <p:spPr>
          <a:xfrm>
            <a:off x="6692540" y="4134885"/>
            <a:ext cx="2928731" cy="1417775"/>
          </a:xfrm>
          <a:prstGeom prst="rect">
            <a:avLst/>
          </a:prstGeom>
        </p:spPr>
        <p:txBody>
          <a:bodyPr/>
          <a:lstStyle>
            <a:lvl1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0" name="Text Placeholder 24">
            <a:extLst>
              <a:ext uri="{FF2B5EF4-FFF2-40B4-BE49-F238E27FC236}">
                <a16:creationId xmlns:a16="http://schemas.microsoft.com/office/drawing/2014/main" id="{BF6187BE-1C4F-4D4A-BCF5-7755D88C477B}"/>
              </a:ext>
            </a:extLst>
          </p:cNvPr>
          <p:cNvSpPr>
            <a:spLocks noGrp="1"/>
          </p:cNvSpPr>
          <p:nvPr>
            <p:ph type="body" sz="quarter" idx="13"/>
          </p:nvPr>
        </p:nvSpPr>
        <p:spPr>
          <a:xfrm>
            <a:off x="10186194" y="4134885"/>
            <a:ext cx="2928731" cy="1417775"/>
          </a:xfrm>
          <a:prstGeom prst="rect">
            <a:avLst/>
          </a:prstGeom>
        </p:spPr>
        <p:txBody>
          <a:bodyPr/>
          <a:lstStyle>
            <a:lvl1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1" name="Slide Number Placeholder 5">
            <a:extLst>
              <a:ext uri="{FF2B5EF4-FFF2-40B4-BE49-F238E27FC236}">
                <a16:creationId xmlns:a16="http://schemas.microsoft.com/office/drawing/2014/main" id="{C2B6ADD3-F422-4B4A-92CB-1D7D735BB118}"/>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4" name="Graphic 13">
            <a:extLst>
              <a:ext uri="{FF2B5EF4-FFF2-40B4-BE49-F238E27FC236}">
                <a16:creationId xmlns:a16="http://schemas.microsoft.com/office/drawing/2014/main" id="{4ECD4CED-8152-9740-AE2F-343C719928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0"/>
          </a:xfrm>
          <a:prstGeom prst="rect">
            <a:avLst/>
          </a:prstGeom>
        </p:spPr>
      </p:pic>
      <p:pic>
        <p:nvPicPr>
          <p:cNvPr id="17" name="Graphic 16">
            <a:extLst>
              <a:ext uri="{FF2B5EF4-FFF2-40B4-BE49-F238E27FC236}">
                <a16:creationId xmlns:a16="http://schemas.microsoft.com/office/drawing/2014/main" id="{B7FCCFCD-7687-4041-A0BE-E642724808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84038" y="2053927"/>
            <a:ext cx="3557016" cy="1242518"/>
          </a:xfrm>
          <a:prstGeom prst="rect">
            <a:avLst/>
          </a:prstGeom>
        </p:spPr>
      </p:pic>
    </p:spTree>
    <p:extLst>
      <p:ext uri="{BB962C8B-B14F-4D97-AF65-F5344CB8AC3E}">
        <p14:creationId xmlns:p14="http://schemas.microsoft.com/office/powerpoint/2010/main" val="4277594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neUp/k">
    <p:spTree>
      <p:nvGrpSpPr>
        <p:cNvPr id="1" name=""/>
        <p:cNvGrpSpPr/>
        <p:nvPr/>
      </p:nvGrpSpPr>
      <p:grpSpPr>
        <a:xfrm>
          <a:off x="0" y="0"/>
          <a:ext cx="0" cy="0"/>
          <a:chOff x="0" y="0"/>
          <a:chExt cx="0" cy="0"/>
        </a:xfrm>
      </p:grpSpPr>
      <p:pic>
        <p:nvPicPr>
          <p:cNvPr id="16" name="Picture 15" descr="A picture containing umbrella, black, rain, open&#10;&#10;Description automatically generated">
            <a:extLst>
              <a:ext uri="{FF2B5EF4-FFF2-40B4-BE49-F238E27FC236}">
                <a16:creationId xmlns:a16="http://schemas.microsoft.com/office/drawing/2014/main" id="{5C119547-44E5-1A42-BC74-7F2F68A7D71B}"/>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flipH="1">
            <a:off x="0" y="0"/>
            <a:ext cx="16257588" cy="9144000"/>
          </a:xfrm>
          <a:prstGeom prst="rect">
            <a:avLst/>
          </a:prstGeom>
        </p:spPr>
      </p:pic>
      <p:sp>
        <p:nvSpPr>
          <p:cNvPr id="17" name="Rectangle 16">
            <a:extLst>
              <a:ext uri="{FF2B5EF4-FFF2-40B4-BE49-F238E27FC236}">
                <a16:creationId xmlns:a16="http://schemas.microsoft.com/office/drawing/2014/main" id="{365439A8-0A37-3049-B0CD-28E9DCE8BCF3}"/>
              </a:ext>
            </a:extLst>
          </p:cNvPr>
          <p:cNvSpPr/>
          <p:nvPr userDrawn="1"/>
        </p:nvSpPr>
        <p:spPr>
          <a:xfrm>
            <a:off x="0" y="2"/>
            <a:ext cx="16257588" cy="9143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4A84EC94-396E-F640-843F-8E94CC38794E}"/>
              </a:ext>
            </a:extLst>
          </p:cNvPr>
          <p:cNvSpPr/>
          <p:nvPr userDrawn="1"/>
        </p:nvSpPr>
        <p:spPr>
          <a:xfrm>
            <a:off x="0" y="1"/>
            <a:ext cx="16257588" cy="3975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ectangle 6">
            <a:extLst>
              <a:ext uri="{FF2B5EF4-FFF2-40B4-BE49-F238E27FC236}">
                <a16:creationId xmlns:a16="http://schemas.microsoft.com/office/drawing/2014/main" id="{418B3BB1-5C13-714D-9FD0-6325338115F2}"/>
              </a:ext>
            </a:extLst>
          </p:cNvPr>
          <p:cNvSpPr/>
          <p:nvPr userDrawn="1"/>
        </p:nvSpPr>
        <p:spPr>
          <a:xfrm>
            <a:off x="0" y="3973576"/>
            <a:ext cx="16257588" cy="948944"/>
          </a:xfrm>
          <a:prstGeom prst="rect">
            <a:avLst/>
          </a:prstGeom>
          <a:solidFill>
            <a:schemeClr val="bg2">
              <a:alpha val="8176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Rectangle 11">
            <a:extLst>
              <a:ext uri="{FF2B5EF4-FFF2-40B4-BE49-F238E27FC236}">
                <a16:creationId xmlns:a16="http://schemas.microsoft.com/office/drawing/2014/main" id="{75F04F7D-7497-544A-A596-8F4098E4DC73}"/>
              </a:ext>
            </a:extLst>
          </p:cNvPr>
          <p:cNvSpPr/>
          <p:nvPr userDrawn="1"/>
        </p:nvSpPr>
        <p:spPr>
          <a:xfrm>
            <a:off x="0" y="5013960"/>
            <a:ext cx="16254569" cy="4130040"/>
          </a:xfrm>
          <a:prstGeom prst="rect">
            <a:avLst/>
          </a:prstGeom>
          <a:solidFill>
            <a:srgbClr val="12171C">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065409D2-73BB-7346-8DE3-05C6B605302D}"/>
              </a:ext>
            </a:extLst>
          </p:cNvPr>
          <p:cNvSpPr/>
          <p:nvPr userDrawn="1"/>
        </p:nvSpPr>
        <p:spPr>
          <a:xfrm>
            <a:off x="0" y="4242816"/>
            <a:ext cx="16257588" cy="130454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Title Placeholder 1">
            <a:extLst>
              <a:ext uri="{FF2B5EF4-FFF2-40B4-BE49-F238E27FC236}">
                <a16:creationId xmlns:a16="http://schemas.microsoft.com/office/drawing/2014/main" id="{B38A2576-A06A-DA46-9A2F-0B29EE8A8261}"/>
              </a:ext>
            </a:extLst>
          </p:cNvPr>
          <p:cNvSpPr>
            <a:spLocks noGrp="1"/>
          </p:cNvSpPr>
          <p:nvPr>
            <p:ph type="title"/>
          </p:nvPr>
        </p:nvSpPr>
        <p:spPr>
          <a:xfrm>
            <a:off x="832757" y="764949"/>
            <a:ext cx="14603185" cy="1112838"/>
          </a:xfrm>
          <a:prstGeom prst="rect">
            <a:avLst/>
          </a:prstGeom>
        </p:spPr>
        <p:txBody>
          <a:bodyPr vert="horz" lIns="91440" tIns="45720" rIns="91440" bIns="45720" rtlCol="0" anchor="t">
            <a:normAutofit/>
          </a:bodyPr>
          <a:lstStyle>
            <a:lvl1pPr>
              <a:defRPr>
                <a:solidFill>
                  <a:schemeClr val="tx1"/>
                </a:solidFill>
              </a:defRPr>
            </a:lvl1pPr>
          </a:lstStyle>
          <a:p>
            <a:r>
              <a:rPr lang="en-US" dirty="0"/>
              <a:t>Click to edit Master title style</a:t>
            </a:r>
          </a:p>
        </p:txBody>
      </p:sp>
      <p:sp>
        <p:nvSpPr>
          <p:cNvPr id="4" name="Text Placeholder 10">
            <a:extLst>
              <a:ext uri="{FF2B5EF4-FFF2-40B4-BE49-F238E27FC236}">
                <a16:creationId xmlns:a16="http://schemas.microsoft.com/office/drawing/2014/main" id="{B0384816-AE42-7C45-8F94-2026D368F8D0}"/>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8" name="Slide Number Placeholder 5">
            <a:extLst>
              <a:ext uri="{FF2B5EF4-FFF2-40B4-BE49-F238E27FC236}">
                <a16:creationId xmlns:a16="http://schemas.microsoft.com/office/drawing/2014/main" id="{BFA25AFB-7F33-BA46-B914-85E99613C0D1}"/>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9" name="Graphic 18">
            <a:extLst>
              <a:ext uri="{FF2B5EF4-FFF2-40B4-BE49-F238E27FC236}">
                <a16:creationId xmlns:a16="http://schemas.microsoft.com/office/drawing/2014/main" id="{7F52195F-24BA-2F47-89AF-0E03E4F770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0"/>
          </a:xfrm>
          <a:prstGeom prst="rect">
            <a:avLst/>
          </a:prstGeom>
        </p:spPr>
      </p:pic>
      <p:sp>
        <p:nvSpPr>
          <p:cNvPr id="5" name="Picture Placeholder 4">
            <a:extLst>
              <a:ext uri="{FF2B5EF4-FFF2-40B4-BE49-F238E27FC236}">
                <a16:creationId xmlns:a16="http://schemas.microsoft.com/office/drawing/2014/main" id="{00D139B6-D88A-3042-847B-13873D319006}"/>
              </a:ext>
            </a:extLst>
          </p:cNvPr>
          <p:cNvSpPr>
            <a:spLocks noGrp="1"/>
          </p:cNvSpPr>
          <p:nvPr>
            <p:ph type="pic" sz="quarter" idx="13"/>
          </p:nvPr>
        </p:nvSpPr>
        <p:spPr>
          <a:xfrm>
            <a:off x="2246313" y="2365375"/>
            <a:ext cx="1889125" cy="1689100"/>
          </a:xfrm>
        </p:spPr>
        <p:txBody>
          <a:bodyPr anchor="ctr">
            <a:normAutofit/>
          </a:bodyPr>
          <a:lstStyle>
            <a:lvl1pPr marL="0" indent="0" algn="ctr">
              <a:buNone/>
              <a:defRPr sz="2000"/>
            </a:lvl1pPr>
          </a:lstStyle>
          <a:p>
            <a:endParaRPr lang="en-US" dirty="0"/>
          </a:p>
        </p:txBody>
      </p:sp>
      <p:sp>
        <p:nvSpPr>
          <p:cNvPr id="28" name="Picture Placeholder 4">
            <a:extLst>
              <a:ext uri="{FF2B5EF4-FFF2-40B4-BE49-F238E27FC236}">
                <a16:creationId xmlns:a16="http://schemas.microsoft.com/office/drawing/2014/main" id="{6FD83DFB-07E5-624E-B44C-008F2A53ADB4}"/>
              </a:ext>
            </a:extLst>
          </p:cNvPr>
          <p:cNvSpPr>
            <a:spLocks noGrp="1"/>
          </p:cNvSpPr>
          <p:nvPr>
            <p:ph type="pic" sz="quarter" idx="14"/>
          </p:nvPr>
        </p:nvSpPr>
        <p:spPr>
          <a:xfrm>
            <a:off x="5531253" y="2365375"/>
            <a:ext cx="1889125" cy="1689100"/>
          </a:xfrm>
        </p:spPr>
        <p:txBody>
          <a:bodyPr anchor="ctr">
            <a:normAutofit/>
          </a:bodyPr>
          <a:lstStyle>
            <a:lvl1pPr marL="0" indent="0" algn="ctr">
              <a:buNone/>
              <a:defRPr sz="2000"/>
            </a:lvl1pPr>
          </a:lstStyle>
          <a:p>
            <a:endParaRPr lang="en-US" dirty="0"/>
          </a:p>
        </p:txBody>
      </p:sp>
      <p:sp>
        <p:nvSpPr>
          <p:cNvPr id="29" name="Picture Placeholder 4">
            <a:extLst>
              <a:ext uri="{FF2B5EF4-FFF2-40B4-BE49-F238E27FC236}">
                <a16:creationId xmlns:a16="http://schemas.microsoft.com/office/drawing/2014/main" id="{02771D12-D8DB-714C-9550-57889552EC78}"/>
              </a:ext>
            </a:extLst>
          </p:cNvPr>
          <p:cNvSpPr>
            <a:spLocks noGrp="1"/>
          </p:cNvSpPr>
          <p:nvPr>
            <p:ph type="pic" sz="quarter" idx="15"/>
          </p:nvPr>
        </p:nvSpPr>
        <p:spPr>
          <a:xfrm>
            <a:off x="8816193" y="2365375"/>
            <a:ext cx="1889125" cy="1689100"/>
          </a:xfrm>
        </p:spPr>
        <p:txBody>
          <a:bodyPr anchor="ctr">
            <a:normAutofit/>
          </a:bodyPr>
          <a:lstStyle>
            <a:lvl1pPr marL="0" indent="0" algn="ctr">
              <a:buNone/>
              <a:defRPr sz="2000"/>
            </a:lvl1pPr>
          </a:lstStyle>
          <a:p>
            <a:endParaRPr lang="en-US" dirty="0"/>
          </a:p>
        </p:txBody>
      </p:sp>
      <p:sp>
        <p:nvSpPr>
          <p:cNvPr id="30" name="Picture Placeholder 4">
            <a:extLst>
              <a:ext uri="{FF2B5EF4-FFF2-40B4-BE49-F238E27FC236}">
                <a16:creationId xmlns:a16="http://schemas.microsoft.com/office/drawing/2014/main" id="{16CA830F-A8EA-2542-97B8-E41C99A0AA27}"/>
              </a:ext>
            </a:extLst>
          </p:cNvPr>
          <p:cNvSpPr>
            <a:spLocks noGrp="1"/>
          </p:cNvSpPr>
          <p:nvPr>
            <p:ph type="pic" sz="quarter" idx="16"/>
          </p:nvPr>
        </p:nvSpPr>
        <p:spPr>
          <a:xfrm>
            <a:off x="12101133" y="2365375"/>
            <a:ext cx="1889125" cy="1689100"/>
          </a:xfrm>
        </p:spPr>
        <p:txBody>
          <a:bodyPr anchor="ctr">
            <a:normAutofit/>
          </a:bodyPr>
          <a:lstStyle>
            <a:lvl1pPr marL="0" indent="0" algn="ctr">
              <a:buNone/>
              <a:defRPr sz="2000"/>
            </a:lvl1pPr>
          </a:lstStyle>
          <a:p>
            <a:endParaRPr lang="en-US" dirty="0"/>
          </a:p>
        </p:txBody>
      </p:sp>
      <p:sp>
        <p:nvSpPr>
          <p:cNvPr id="15" name="Text Placeholder 14">
            <a:extLst>
              <a:ext uri="{FF2B5EF4-FFF2-40B4-BE49-F238E27FC236}">
                <a16:creationId xmlns:a16="http://schemas.microsoft.com/office/drawing/2014/main" id="{17AA3FA9-45B5-AA43-9123-95E3AC4838D7}"/>
              </a:ext>
            </a:extLst>
          </p:cNvPr>
          <p:cNvSpPr>
            <a:spLocks noGrp="1"/>
          </p:cNvSpPr>
          <p:nvPr>
            <p:ph type="body" sz="quarter" idx="17"/>
          </p:nvPr>
        </p:nvSpPr>
        <p:spPr>
          <a:xfrm>
            <a:off x="1948207" y="4294396"/>
            <a:ext cx="2484645" cy="933587"/>
          </a:xfrm>
        </p:spPr>
        <p:txBody>
          <a:bodyPr anchor="t">
            <a:normAutofit/>
          </a:bodyPr>
          <a:lstStyle>
            <a:lvl1pPr marL="0" indent="0" algn="ctr" defTabSz="1219170" rtl="0" eaLnBrk="1" fontAlgn="base" latinLnBrk="0" hangingPunct="1">
              <a:spcBef>
                <a:spcPct val="0"/>
              </a:spcBef>
              <a:spcAft>
                <a:spcPct val="0"/>
              </a:spcAft>
              <a:buNone/>
              <a:defRPr lang="en-US" sz="1867" kern="1200" dirty="0">
                <a:solidFill>
                  <a:schemeClr val="bg1"/>
                </a:solidFill>
                <a:latin typeface="Franklin Gothic Medium" panose="020B0603020102020204"/>
                <a:ea typeface="Source Sans Pro" panose="020B0503030403020204" pitchFamily="34" charset="0"/>
                <a:cs typeface="+mn-cs"/>
              </a:defRPr>
            </a:lvl1pPr>
          </a:lstStyle>
          <a:p>
            <a:pPr lvl="0"/>
            <a:r>
              <a:rPr lang="en-US" dirty="0"/>
              <a:t>Click to edit </a:t>
            </a:r>
          </a:p>
        </p:txBody>
      </p:sp>
      <p:sp>
        <p:nvSpPr>
          <p:cNvPr id="31" name="Text Placeholder 14">
            <a:extLst>
              <a:ext uri="{FF2B5EF4-FFF2-40B4-BE49-F238E27FC236}">
                <a16:creationId xmlns:a16="http://schemas.microsoft.com/office/drawing/2014/main" id="{7ABF9B3B-5AFA-6743-9D1B-3F3879A70296}"/>
              </a:ext>
            </a:extLst>
          </p:cNvPr>
          <p:cNvSpPr>
            <a:spLocks noGrp="1"/>
          </p:cNvSpPr>
          <p:nvPr>
            <p:ph type="body" sz="quarter" idx="18"/>
          </p:nvPr>
        </p:nvSpPr>
        <p:spPr>
          <a:xfrm>
            <a:off x="5229882" y="4294396"/>
            <a:ext cx="2484645" cy="933587"/>
          </a:xfrm>
        </p:spPr>
        <p:txBody>
          <a:bodyPr anchor="t">
            <a:normAutofit/>
          </a:bodyPr>
          <a:lstStyle>
            <a:lvl1pPr marL="0" indent="0" algn="ctr" defTabSz="1219170" rtl="0" eaLnBrk="1" fontAlgn="base" latinLnBrk="0" hangingPunct="1">
              <a:spcBef>
                <a:spcPct val="0"/>
              </a:spcBef>
              <a:spcAft>
                <a:spcPct val="0"/>
              </a:spcAft>
              <a:buNone/>
              <a:defRPr lang="en-US" sz="1867" kern="1200" dirty="0">
                <a:solidFill>
                  <a:schemeClr val="bg1"/>
                </a:solidFill>
                <a:latin typeface="Franklin Gothic Medium" panose="020B0603020102020204"/>
                <a:ea typeface="Source Sans Pro" panose="020B0503030403020204" pitchFamily="34" charset="0"/>
                <a:cs typeface="+mn-cs"/>
              </a:defRPr>
            </a:lvl1pPr>
          </a:lstStyle>
          <a:p>
            <a:pPr lvl="0"/>
            <a:r>
              <a:rPr lang="en-US" dirty="0"/>
              <a:t>Click to edit </a:t>
            </a:r>
          </a:p>
        </p:txBody>
      </p:sp>
      <p:sp>
        <p:nvSpPr>
          <p:cNvPr id="32" name="Text Placeholder 14">
            <a:extLst>
              <a:ext uri="{FF2B5EF4-FFF2-40B4-BE49-F238E27FC236}">
                <a16:creationId xmlns:a16="http://schemas.microsoft.com/office/drawing/2014/main" id="{73AA3F1B-5203-D046-937B-C292A4B72691}"/>
              </a:ext>
            </a:extLst>
          </p:cNvPr>
          <p:cNvSpPr>
            <a:spLocks noGrp="1"/>
          </p:cNvSpPr>
          <p:nvPr>
            <p:ph type="body" sz="quarter" idx="19"/>
          </p:nvPr>
        </p:nvSpPr>
        <p:spPr>
          <a:xfrm>
            <a:off x="8532986" y="4294396"/>
            <a:ext cx="2484645" cy="933587"/>
          </a:xfrm>
        </p:spPr>
        <p:txBody>
          <a:bodyPr anchor="t">
            <a:normAutofit/>
          </a:bodyPr>
          <a:lstStyle>
            <a:lvl1pPr marL="0" indent="0" algn="ctr" defTabSz="1219170" rtl="0" eaLnBrk="1" fontAlgn="base" latinLnBrk="0" hangingPunct="1">
              <a:spcBef>
                <a:spcPct val="0"/>
              </a:spcBef>
              <a:spcAft>
                <a:spcPct val="0"/>
              </a:spcAft>
              <a:buNone/>
              <a:defRPr lang="en-US" sz="1867" kern="1200" dirty="0">
                <a:solidFill>
                  <a:schemeClr val="bg1"/>
                </a:solidFill>
                <a:latin typeface="Franklin Gothic Medium" panose="020B0603020102020204"/>
                <a:ea typeface="Source Sans Pro" panose="020B0503030403020204" pitchFamily="34" charset="0"/>
                <a:cs typeface="+mn-cs"/>
              </a:defRPr>
            </a:lvl1pPr>
          </a:lstStyle>
          <a:p>
            <a:pPr lvl="0"/>
            <a:r>
              <a:rPr lang="en-US" dirty="0"/>
              <a:t>Click to edit </a:t>
            </a:r>
          </a:p>
        </p:txBody>
      </p:sp>
      <p:sp>
        <p:nvSpPr>
          <p:cNvPr id="33" name="Text Placeholder 14">
            <a:extLst>
              <a:ext uri="{FF2B5EF4-FFF2-40B4-BE49-F238E27FC236}">
                <a16:creationId xmlns:a16="http://schemas.microsoft.com/office/drawing/2014/main" id="{2228DD91-8605-6147-AB1E-C3344B93AD81}"/>
              </a:ext>
            </a:extLst>
          </p:cNvPr>
          <p:cNvSpPr>
            <a:spLocks noGrp="1"/>
          </p:cNvSpPr>
          <p:nvPr>
            <p:ph type="body" sz="quarter" idx="20"/>
          </p:nvPr>
        </p:nvSpPr>
        <p:spPr>
          <a:xfrm>
            <a:off x="11852655" y="4294396"/>
            <a:ext cx="2484645" cy="933587"/>
          </a:xfrm>
        </p:spPr>
        <p:txBody>
          <a:bodyPr anchor="t">
            <a:normAutofit/>
          </a:bodyPr>
          <a:lstStyle>
            <a:lvl1pPr marL="0" indent="0" algn="ctr" defTabSz="1219170" rtl="0" eaLnBrk="1" fontAlgn="base" latinLnBrk="0" hangingPunct="1">
              <a:spcBef>
                <a:spcPct val="0"/>
              </a:spcBef>
              <a:spcAft>
                <a:spcPct val="0"/>
              </a:spcAft>
              <a:buNone/>
              <a:defRPr lang="en-US" sz="1867" kern="1200" dirty="0">
                <a:solidFill>
                  <a:schemeClr val="bg1"/>
                </a:solidFill>
                <a:latin typeface="Franklin Gothic Medium" panose="020B0603020102020204"/>
                <a:ea typeface="Source Sans Pro" panose="020B0503030403020204" pitchFamily="34" charset="0"/>
                <a:cs typeface="+mn-cs"/>
              </a:defRPr>
            </a:lvl1pPr>
          </a:lstStyle>
          <a:p>
            <a:pPr lvl="0"/>
            <a:r>
              <a:rPr lang="en-US" dirty="0"/>
              <a:t>Click to edit </a:t>
            </a:r>
          </a:p>
        </p:txBody>
      </p:sp>
    </p:spTree>
    <p:extLst>
      <p:ext uri="{BB962C8B-B14F-4D97-AF65-F5344CB8AC3E}">
        <p14:creationId xmlns:p14="http://schemas.microsoft.com/office/powerpoint/2010/main" val="1258473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s_BlkBasis/k">
    <p:spTree>
      <p:nvGrpSpPr>
        <p:cNvPr id="1" name=""/>
        <p:cNvGrpSpPr/>
        <p:nvPr/>
      </p:nvGrpSpPr>
      <p:grpSpPr>
        <a:xfrm>
          <a:off x="0" y="0"/>
          <a:ext cx="0" cy="0"/>
          <a:chOff x="0" y="0"/>
          <a:chExt cx="0" cy="0"/>
        </a:xfrm>
      </p:grpSpPr>
      <p:pic>
        <p:nvPicPr>
          <p:cNvPr id="22" name="Picture 21" descr="Background pattern&#10;&#10;Description automatically generated">
            <a:extLst>
              <a:ext uri="{FF2B5EF4-FFF2-40B4-BE49-F238E27FC236}">
                <a16:creationId xmlns:a16="http://schemas.microsoft.com/office/drawing/2014/main" id="{3B9A53A2-38A3-1843-AB69-4DB966C475D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5316" r="23106"/>
          <a:stretch/>
        </p:blipFill>
        <p:spPr>
          <a:xfrm>
            <a:off x="0" y="0"/>
            <a:ext cx="16257588" cy="9144000"/>
          </a:xfrm>
          <a:prstGeom prst="rect">
            <a:avLst/>
          </a:prstGeom>
        </p:spPr>
      </p:pic>
      <p:sp>
        <p:nvSpPr>
          <p:cNvPr id="2" name="Rectangle 1">
            <a:extLst>
              <a:ext uri="{FF2B5EF4-FFF2-40B4-BE49-F238E27FC236}">
                <a16:creationId xmlns:a16="http://schemas.microsoft.com/office/drawing/2014/main" id="{2E7078EA-EB8F-FB47-8D4D-5C30FB71F73C}"/>
              </a:ext>
            </a:extLst>
          </p:cNvPr>
          <p:cNvSpPr/>
          <p:nvPr userDrawn="1"/>
        </p:nvSpPr>
        <p:spPr>
          <a:xfrm>
            <a:off x="0" y="0"/>
            <a:ext cx="16257588" cy="9144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Rectangle 9">
            <a:extLst>
              <a:ext uri="{FF2B5EF4-FFF2-40B4-BE49-F238E27FC236}">
                <a16:creationId xmlns:a16="http://schemas.microsoft.com/office/drawing/2014/main" id="{4C1AC9E5-23E4-C449-8CDB-F136C20C9F87}"/>
              </a:ext>
            </a:extLst>
          </p:cNvPr>
          <p:cNvSpPr/>
          <p:nvPr userDrawn="1"/>
        </p:nvSpPr>
        <p:spPr>
          <a:xfrm>
            <a:off x="5625549" y="1"/>
            <a:ext cx="4492486" cy="9143999"/>
          </a:xfrm>
          <a:prstGeom prst="rect">
            <a:avLst/>
          </a:prstGeom>
          <a:solidFill>
            <a:srgbClr val="272C32">
              <a:alpha val="78000"/>
            </a:srgb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11" name="Rectangle 10">
            <a:extLst>
              <a:ext uri="{FF2B5EF4-FFF2-40B4-BE49-F238E27FC236}">
                <a16:creationId xmlns:a16="http://schemas.microsoft.com/office/drawing/2014/main" id="{DCD3CEE1-359E-A646-BF5A-6BDD036CB09F}"/>
              </a:ext>
            </a:extLst>
          </p:cNvPr>
          <p:cNvSpPr/>
          <p:nvPr userDrawn="1"/>
        </p:nvSpPr>
        <p:spPr>
          <a:xfrm>
            <a:off x="1" y="2"/>
            <a:ext cx="5625548" cy="9143999"/>
          </a:xfrm>
          <a:prstGeom prst="rect">
            <a:avLst/>
          </a:prstGeom>
          <a:solidFill>
            <a:schemeClr val="bg2">
              <a:lumMod val="60000"/>
              <a:lumOff val="40000"/>
              <a:alpha val="35355"/>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p>
        </p:txBody>
      </p:sp>
      <p:sp>
        <p:nvSpPr>
          <p:cNvPr id="12" name="Rectangle 11">
            <a:extLst>
              <a:ext uri="{FF2B5EF4-FFF2-40B4-BE49-F238E27FC236}">
                <a16:creationId xmlns:a16="http://schemas.microsoft.com/office/drawing/2014/main" id="{49CCFD46-39ED-4842-8C3D-3EE9AC47D05B}"/>
              </a:ext>
            </a:extLst>
          </p:cNvPr>
          <p:cNvSpPr/>
          <p:nvPr userDrawn="1"/>
        </p:nvSpPr>
        <p:spPr>
          <a:xfrm rot="16200000">
            <a:off x="5031662" y="-5031661"/>
            <a:ext cx="6206836" cy="16270157"/>
          </a:xfrm>
          <a:prstGeom prst="rect">
            <a:avLst/>
          </a:prstGeom>
          <a:gradFill>
            <a:gsLst>
              <a:gs pos="75000">
                <a:schemeClr val="bg2">
                  <a:alpha val="0"/>
                </a:schemeClr>
              </a:gs>
              <a:gs pos="19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mj-lt"/>
            </a:endParaRPr>
          </a:p>
        </p:txBody>
      </p:sp>
      <p:sp>
        <p:nvSpPr>
          <p:cNvPr id="15" name="Title Placeholder 1">
            <a:extLst>
              <a:ext uri="{FF2B5EF4-FFF2-40B4-BE49-F238E27FC236}">
                <a16:creationId xmlns:a16="http://schemas.microsoft.com/office/drawing/2014/main" id="{731BF6D3-A6C8-F247-9869-168C94877D5C}"/>
              </a:ext>
            </a:extLst>
          </p:cNvPr>
          <p:cNvSpPr>
            <a:spLocks noGrp="1"/>
          </p:cNvSpPr>
          <p:nvPr>
            <p:ph type="title"/>
          </p:nvPr>
        </p:nvSpPr>
        <p:spPr>
          <a:xfrm>
            <a:off x="832758" y="764949"/>
            <a:ext cx="14559642"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20" name="Text Placeholder 10">
            <a:extLst>
              <a:ext uri="{FF2B5EF4-FFF2-40B4-BE49-F238E27FC236}">
                <a16:creationId xmlns:a16="http://schemas.microsoft.com/office/drawing/2014/main" id="{F883E225-9A37-CF46-9F4E-E41B67FC8C09}"/>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36" name="Slide Number Placeholder 5">
            <a:extLst>
              <a:ext uri="{FF2B5EF4-FFF2-40B4-BE49-F238E27FC236}">
                <a16:creationId xmlns:a16="http://schemas.microsoft.com/office/drawing/2014/main" id="{82897537-3147-7442-82EA-4332A3EF3C65}"/>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4" name="Graphic 13">
            <a:extLst>
              <a:ext uri="{FF2B5EF4-FFF2-40B4-BE49-F238E27FC236}">
                <a16:creationId xmlns:a16="http://schemas.microsoft.com/office/drawing/2014/main" id="{8500A142-1096-E34F-9530-9D9E1D709B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0"/>
          </a:xfrm>
          <a:prstGeom prst="rect">
            <a:avLst/>
          </a:prstGeom>
        </p:spPr>
      </p:pic>
      <p:sp>
        <p:nvSpPr>
          <p:cNvPr id="23" name="Hexagon 22">
            <a:extLst>
              <a:ext uri="{FF2B5EF4-FFF2-40B4-BE49-F238E27FC236}">
                <a16:creationId xmlns:a16="http://schemas.microsoft.com/office/drawing/2014/main" id="{FEA9E0AD-FCB1-0D46-B272-188FDE81C97C}"/>
              </a:ext>
            </a:extLst>
          </p:cNvPr>
          <p:cNvSpPr/>
          <p:nvPr userDrawn="1"/>
        </p:nvSpPr>
        <p:spPr>
          <a:xfrm>
            <a:off x="5947371" y="1959050"/>
            <a:ext cx="606696" cy="523013"/>
          </a:xfrm>
          <a:prstGeom prst="hexagon">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Hexagon 24">
            <a:extLst>
              <a:ext uri="{FF2B5EF4-FFF2-40B4-BE49-F238E27FC236}">
                <a16:creationId xmlns:a16="http://schemas.microsoft.com/office/drawing/2014/main" id="{CBA80C30-707F-4441-BD1F-42482BF3B807}"/>
              </a:ext>
            </a:extLst>
          </p:cNvPr>
          <p:cNvSpPr/>
          <p:nvPr userDrawn="1"/>
        </p:nvSpPr>
        <p:spPr>
          <a:xfrm>
            <a:off x="10458470" y="1959050"/>
            <a:ext cx="586768" cy="523013"/>
          </a:xfrm>
          <a:prstGeom prst="hexagon">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7" name="Hexagon 26">
            <a:extLst>
              <a:ext uri="{FF2B5EF4-FFF2-40B4-BE49-F238E27FC236}">
                <a16:creationId xmlns:a16="http://schemas.microsoft.com/office/drawing/2014/main" id="{648A4C15-847C-5E4F-A866-21FAB0E07CF4}"/>
              </a:ext>
            </a:extLst>
          </p:cNvPr>
          <p:cNvSpPr/>
          <p:nvPr userDrawn="1"/>
        </p:nvSpPr>
        <p:spPr>
          <a:xfrm>
            <a:off x="1529728" y="1959050"/>
            <a:ext cx="601879" cy="523013"/>
          </a:xfrm>
          <a:prstGeom prst="hexagon">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Text Placeholder 10">
            <a:extLst>
              <a:ext uri="{FF2B5EF4-FFF2-40B4-BE49-F238E27FC236}">
                <a16:creationId xmlns:a16="http://schemas.microsoft.com/office/drawing/2014/main" id="{C20D206A-DD72-ED42-9AAC-CB4A7BB1CF94}"/>
              </a:ext>
            </a:extLst>
          </p:cNvPr>
          <p:cNvSpPr>
            <a:spLocks noGrp="1"/>
          </p:cNvSpPr>
          <p:nvPr>
            <p:ph type="body" sz="quarter" idx="13" hasCustomPrompt="1"/>
          </p:nvPr>
        </p:nvSpPr>
        <p:spPr>
          <a:xfrm>
            <a:off x="1768929" y="2013425"/>
            <a:ext cx="3586841"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accent2"/>
                </a:solidFill>
                <a:latin typeface="+mj-lt"/>
                <a:ea typeface="ＭＳ Ｐゴシック"/>
                <a:cs typeface="+mn-cs"/>
              </a:defRPr>
            </a:lvl1pPr>
          </a:lstStyle>
          <a:p>
            <a:pPr lvl="0"/>
            <a:r>
              <a:rPr lang="en-US" dirty="0"/>
              <a:t>CLICK TO EDIT</a:t>
            </a:r>
          </a:p>
        </p:txBody>
      </p:sp>
      <p:sp>
        <p:nvSpPr>
          <p:cNvPr id="29" name="Text Placeholder 10">
            <a:extLst>
              <a:ext uri="{FF2B5EF4-FFF2-40B4-BE49-F238E27FC236}">
                <a16:creationId xmlns:a16="http://schemas.microsoft.com/office/drawing/2014/main" id="{ACC48C4C-5E77-D049-AFD8-161C65E059E6}"/>
              </a:ext>
            </a:extLst>
          </p:cNvPr>
          <p:cNvSpPr>
            <a:spLocks noGrp="1"/>
          </p:cNvSpPr>
          <p:nvPr>
            <p:ph type="body" sz="quarter" idx="14" hasCustomPrompt="1"/>
          </p:nvPr>
        </p:nvSpPr>
        <p:spPr>
          <a:xfrm>
            <a:off x="6191135" y="2013425"/>
            <a:ext cx="3508035"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bg1">
                    <a:lumMod val="95000"/>
                  </a:schemeClr>
                </a:solidFill>
                <a:latin typeface="+mj-lt"/>
                <a:ea typeface="ＭＳ Ｐゴシック"/>
                <a:cs typeface="+mn-cs"/>
              </a:defRPr>
            </a:lvl1pPr>
          </a:lstStyle>
          <a:p>
            <a:pPr lvl="0"/>
            <a:r>
              <a:rPr lang="en-US" dirty="0"/>
              <a:t>CLICK TO EDIT</a:t>
            </a:r>
          </a:p>
        </p:txBody>
      </p:sp>
      <p:sp>
        <p:nvSpPr>
          <p:cNvPr id="30" name="Text Placeholder 10">
            <a:extLst>
              <a:ext uri="{FF2B5EF4-FFF2-40B4-BE49-F238E27FC236}">
                <a16:creationId xmlns:a16="http://schemas.microsoft.com/office/drawing/2014/main" id="{7C5F43F2-5026-C541-8A4E-9C5C91EAC1FE}"/>
              </a:ext>
            </a:extLst>
          </p:cNvPr>
          <p:cNvSpPr>
            <a:spLocks noGrp="1"/>
          </p:cNvSpPr>
          <p:nvPr>
            <p:ph type="body" sz="quarter" idx="15" hasCustomPrompt="1"/>
          </p:nvPr>
        </p:nvSpPr>
        <p:spPr>
          <a:xfrm>
            <a:off x="10686936" y="2013425"/>
            <a:ext cx="3486263"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tx2"/>
                </a:solidFill>
                <a:latin typeface="+mj-lt"/>
                <a:ea typeface="ＭＳ Ｐゴシック"/>
                <a:cs typeface="+mn-cs"/>
              </a:defRPr>
            </a:lvl1pPr>
          </a:lstStyle>
          <a:p>
            <a:pPr lvl="0"/>
            <a:r>
              <a:rPr lang="en-US" dirty="0"/>
              <a:t>CLICK TO EDIT</a:t>
            </a:r>
          </a:p>
        </p:txBody>
      </p:sp>
      <p:sp>
        <p:nvSpPr>
          <p:cNvPr id="31" name="Text Placeholder 4">
            <a:extLst>
              <a:ext uri="{FF2B5EF4-FFF2-40B4-BE49-F238E27FC236}">
                <a16:creationId xmlns:a16="http://schemas.microsoft.com/office/drawing/2014/main" id="{04870448-787C-5040-81BC-A88BA0A6EDEE}"/>
              </a:ext>
            </a:extLst>
          </p:cNvPr>
          <p:cNvSpPr>
            <a:spLocks noGrp="1"/>
          </p:cNvSpPr>
          <p:nvPr>
            <p:ph type="body" sz="quarter" idx="16"/>
          </p:nvPr>
        </p:nvSpPr>
        <p:spPr>
          <a:xfrm>
            <a:off x="1796824" y="2662011"/>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32" name="Text Placeholder 4">
            <a:extLst>
              <a:ext uri="{FF2B5EF4-FFF2-40B4-BE49-F238E27FC236}">
                <a16:creationId xmlns:a16="http://schemas.microsoft.com/office/drawing/2014/main" id="{8F16A469-B7C7-9E44-B280-DF6E6E17121F}"/>
              </a:ext>
            </a:extLst>
          </p:cNvPr>
          <p:cNvSpPr>
            <a:spLocks noGrp="1"/>
          </p:cNvSpPr>
          <p:nvPr>
            <p:ph type="body" sz="quarter" idx="17"/>
          </p:nvPr>
        </p:nvSpPr>
        <p:spPr>
          <a:xfrm>
            <a:off x="6147594" y="2662011"/>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37" name="Text Placeholder 4">
            <a:extLst>
              <a:ext uri="{FF2B5EF4-FFF2-40B4-BE49-F238E27FC236}">
                <a16:creationId xmlns:a16="http://schemas.microsoft.com/office/drawing/2014/main" id="{D2676F99-243E-5A4E-8AF8-6F82A95CD4C5}"/>
              </a:ext>
            </a:extLst>
          </p:cNvPr>
          <p:cNvSpPr>
            <a:spLocks noGrp="1"/>
          </p:cNvSpPr>
          <p:nvPr>
            <p:ph type="body" sz="quarter" idx="18"/>
          </p:nvPr>
        </p:nvSpPr>
        <p:spPr>
          <a:xfrm>
            <a:off x="10643394" y="2662011"/>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38" name="Text Placeholder 4">
            <a:extLst>
              <a:ext uri="{FF2B5EF4-FFF2-40B4-BE49-F238E27FC236}">
                <a16:creationId xmlns:a16="http://schemas.microsoft.com/office/drawing/2014/main" id="{C83A5A22-C348-7940-838B-B77E032C55FC}"/>
              </a:ext>
            </a:extLst>
          </p:cNvPr>
          <p:cNvSpPr>
            <a:spLocks noGrp="1"/>
          </p:cNvSpPr>
          <p:nvPr>
            <p:ph type="body" sz="quarter" idx="19"/>
          </p:nvPr>
        </p:nvSpPr>
        <p:spPr>
          <a:xfrm>
            <a:off x="1796824" y="4484185"/>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39" name="Text Placeholder 4">
            <a:extLst>
              <a:ext uri="{FF2B5EF4-FFF2-40B4-BE49-F238E27FC236}">
                <a16:creationId xmlns:a16="http://schemas.microsoft.com/office/drawing/2014/main" id="{59B5D892-A129-F443-A689-526D0508CD42}"/>
              </a:ext>
            </a:extLst>
          </p:cNvPr>
          <p:cNvSpPr>
            <a:spLocks noGrp="1"/>
          </p:cNvSpPr>
          <p:nvPr>
            <p:ph type="body" sz="quarter" idx="20"/>
          </p:nvPr>
        </p:nvSpPr>
        <p:spPr>
          <a:xfrm>
            <a:off x="6147594" y="4484185"/>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0" name="Text Placeholder 4">
            <a:extLst>
              <a:ext uri="{FF2B5EF4-FFF2-40B4-BE49-F238E27FC236}">
                <a16:creationId xmlns:a16="http://schemas.microsoft.com/office/drawing/2014/main" id="{BC349CC3-C74A-AD47-AF66-054288F2DC21}"/>
              </a:ext>
            </a:extLst>
          </p:cNvPr>
          <p:cNvSpPr>
            <a:spLocks noGrp="1"/>
          </p:cNvSpPr>
          <p:nvPr>
            <p:ph type="body" sz="quarter" idx="21"/>
          </p:nvPr>
        </p:nvSpPr>
        <p:spPr>
          <a:xfrm>
            <a:off x="10643394" y="4484185"/>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1" name="Text Placeholder 4">
            <a:extLst>
              <a:ext uri="{FF2B5EF4-FFF2-40B4-BE49-F238E27FC236}">
                <a16:creationId xmlns:a16="http://schemas.microsoft.com/office/drawing/2014/main" id="{F3B9C43F-2628-C745-845F-59FBB2FFA44B}"/>
              </a:ext>
            </a:extLst>
          </p:cNvPr>
          <p:cNvSpPr>
            <a:spLocks noGrp="1"/>
          </p:cNvSpPr>
          <p:nvPr>
            <p:ph type="body" sz="quarter" idx="22"/>
          </p:nvPr>
        </p:nvSpPr>
        <p:spPr>
          <a:xfrm>
            <a:off x="1796824" y="6365990"/>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2" name="Text Placeholder 4">
            <a:extLst>
              <a:ext uri="{FF2B5EF4-FFF2-40B4-BE49-F238E27FC236}">
                <a16:creationId xmlns:a16="http://schemas.microsoft.com/office/drawing/2014/main" id="{9C0F2632-7CD0-8749-B071-551C955ABA7C}"/>
              </a:ext>
            </a:extLst>
          </p:cNvPr>
          <p:cNvSpPr>
            <a:spLocks noGrp="1"/>
          </p:cNvSpPr>
          <p:nvPr>
            <p:ph type="body" sz="quarter" idx="23"/>
          </p:nvPr>
        </p:nvSpPr>
        <p:spPr>
          <a:xfrm>
            <a:off x="6147594" y="6365990"/>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3" name="Text Placeholder 4">
            <a:extLst>
              <a:ext uri="{FF2B5EF4-FFF2-40B4-BE49-F238E27FC236}">
                <a16:creationId xmlns:a16="http://schemas.microsoft.com/office/drawing/2014/main" id="{C8AD6B62-B3A1-4842-8FDB-E68A0C3BA2F0}"/>
              </a:ext>
            </a:extLst>
          </p:cNvPr>
          <p:cNvSpPr>
            <a:spLocks noGrp="1"/>
          </p:cNvSpPr>
          <p:nvPr>
            <p:ph type="body" sz="quarter" idx="24"/>
          </p:nvPr>
        </p:nvSpPr>
        <p:spPr>
          <a:xfrm>
            <a:off x="10643394" y="6365990"/>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1819351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_BlkBasis/k">
    <p:spTree>
      <p:nvGrpSpPr>
        <p:cNvPr id="1" name=""/>
        <p:cNvGrpSpPr/>
        <p:nvPr/>
      </p:nvGrpSpPr>
      <p:grpSpPr>
        <a:xfrm>
          <a:off x="0" y="0"/>
          <a:ext cx="0" cy="0"/>
          <a:chOff x="0" y="0"/>
          <a:chExt cx="0" cy="0"/>
        </a:xfrm>
      </p:grpSpPr>
      <p:pic>
        <p:nvPicPr>
          <p:cNvPr id="3" name="Picture 2" descr="A picture containing indoor, dark, light&#10;&#10;Description automatically generated">
            <a:extLst>
              <a:ext uri="{FF2B5EF4-FFF2-40B4-BE49-F238E27FC236}">
                <a16:creationId xmlns:a16="http://schemas.microsoft.com/office/drawing/2014/main" id="{F271DE7C-6F5E-2843-BC00-DA5CDE156487}"/>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8" name="Title Placeholder 1">
            <a:extLst>
              <a:ext uri="{FF2B5EF4-FFF2-40B4-BE49-F238E27FC236}">
                <a16:creationId xmlns:a16="http://schemas.microsoft.com/office/drawing/2014/main" id="{45EE6744-5FBE-A543-9CEA-EC8746E4A799}"/>
              </a:ext>
            </a:extLst>
          </p:cNvPr>
          <p:cNvSpPr>
            <a:spLocks noGrp="1"/>
          </p:cNvSpPr>
          <p:nvPr>
            <p:ph type="title"/>
          </p:nvPr>
        </p:nvSpPr>
        <p:spPr>
          <a:xfrm>
            <a:off x="832758" y="764949"/>
            <a:ext cx="14559642"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0" name="Text Placeholder 10">
            <a:extLst>
              <a:ext uri="{FF2B5EF4-FFF2-40B4-BE49-F238E27FC236}">
                <a16:creationId xmlns:a16="http://schemas.microsoft.com/office/drawing/2014/main" id="{3EE359DF-C80C-A14E-B01C-F11AF4E91ABB}"/>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Hexagon 10">
            <a:extLst>
              <a:ext uri="{FF2B5EF4-FFF2-40B4-BE49-F238E27FC236}">
                <a16:creationId xmlns:a16="http://schemas.microsoft.com/office/drawing/2014/main" id="{86D7AC72-FA26-6240-817D-F6A4C995B76D}"/>
              </a:ext>
            </a:extLst>
          </p:cNvPr>
          <p:cNvSpPr/>
          <p:nvPr userDrawn="1"/>
        </p:nvSpPr>
        <p:spPr>
          <a:xfrm>
            <a:off x="5947371" y="1959050"/>
            <a:ext cx="606696" cy="523013"/>
          </a:xfrm>
          <a:prstGeom prst="hexagon">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Hexagon 15">
            <a:extLst>
              <a:ext uri="{FF2B5EF4-FFF2-40B4-BE49-F238E27FC236}">
                <a16:creationId xmlns:a16="http://schemas.microsoft.com/office/drawing/2014/main" id="{AD20E1A3-EC67-6548-9082-7B48673CB3CC}"/>
              </a:ext>
            </a:extLst>
          </p:cNvPr>
          <p:cNvSpPr/>
          <p:nvPr userDrawn="1"/>
        </p:nvSpPr>
        <p:spPr>
          <a:xfrm>
            <a:off x="10458470" y="1959050"/>
            <a:ext cx="586768" cy="523013"/>
          </a:xfrm>
          <a:prstGeom prst="hexagon">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6" name="Hexagon 25">
            <a:extLst>
              <a:ext uri="{FF2B5EF4-FFF2-40B4-BE49-F238E27FC236}">
                <a16:creationId xmlns:a16="http://schemas.microsoft.com/office/drawing/2014/main" id="{FF921403-7A74-EE4F-9BEE-1E2EACCC81F1}"/>
              </a:ext>
            </a:extLst>
          </p:cNvPr>
          <p:cNvSpPr/>
          <p:nvPr/>
        </p:nvSpPr>
        <p:spPr>
          <a:xfrm>
            <a:off x="1529728" y="1959050"/>
            <a:ext cx="601879" cy="523013"/>
          </a:xfrm>
          <a:prstGeom prst="hexagon">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8" name="Text Placeholder 10">
            <a:extLst>
              <a:ext uri="{FF2B5EF4-FFF2-40B4-BE49-F238E27FC236}">
                <a16:creationId xmlns:a16="http://schemas.microsoft.com/office/drawing/2014/main" id="{FAD4310E-7571-CD49-B3EB-8203C94C065B}"/>
              </a:ext>
            </a:extLst>
          </p:cNvPr>
          <p:cNvSpPr>
            <a:spLocks noGrp="1"/>
          </p:cNvSpPr>
          <p:nvPr>
            <p:ph type="body" sz="quarter" idx="13" hasCustomPrompt="1"/>
          </p:nvPr>
        </p:nvSpPr>
        <p:spPr>
          <a:xfrm>
            <a:off x="1768929" y="2013425"/>
            <a:ext cx="3586841"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accent2"/>
                </a:solidFill>
                <a:latin typeface="+mj-lt"/>
                <a:ea typeface="ＭＳ Ｐゴシック"/>
                <a:cs typeface="+mn-cs"/>
              </a:defRPr>
            </a:lvl1pPr>
          </a:lstStyle>
          <a:p>
            <a:pPr lvl="0"/>
            <a:r>
              <a:rPr lang="en-US" dirty="0"/>
              <a:t>CLICK TO EDIT</a:t>
            </a:r>
          </a:p>
        </p:txBody>
      </p:sp>
      <p:sp>
        <p:nvSpPr>
          <p:cNvPr id="40" name="Text Placeholder 10">
            <a:extLst>
              <a:ext uri="{FF2B5EF4-FFF2-40B4-BE49-F238E27FC236}">
                <a16:creationId xmlns:a16="http://schemas.microsoft.com/office/drawing/2014/main" id="{CE5FFEE2-78DA-0349-9221-166A324CF36E}"/>
              </a:ext>
            </a:extLst>
          </p:cNvPr>
          <p:cNvSpPr>
            <a:spLocks noGrp="1"/>
          </p:cNvSpPr>
          <p:nvPr>
            <p:ph type="body" sz="quarter" idx="14" hasCustomPrompt="1"/>
          </p:nvPr>
        </p:nvSpPr>
        <p:spPr>
          <a:xfrm>
            <a:off x="6191135" y="2013425"/>
            <a:ext cx="3508035"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bg1">
                    <a:lumMod val="95000"/>
                  </a:schemeClr>
                </a:solidFill>
                <a:latin typeface="+mj-lt"/>
                <a:ea typeface="ＭＳ Ｐゴシック"/>
                <a:cs typeface="+mn-cs"/>
              </a:defRPr>
            </a:lvl1pPr>
          </a:lstStyle>
          <a:p>
            <a:pPr lvl="0"/>
            <a:r>
              <a:rPr lang="en-US" dirty="0"/>
              <a:t>CLICK TO EDIT</a:t>
            </a:r>
          </a:p>
        </p:txBody>
      </p:sp>
      <p:sp>
        <p:nvSpPr>
          <p:cNvPr id="42" name="Text Placeholder 10">
            <a:extLst>
              <a:ext uri="{FF2B5EF4-FFF2-40B4-BE49-F238E27FC236}">
                <a16:creationId xmlns:a16="http://schemas.microsoft.com/office/drawing/2014/main" id="{D3A3597E-A251-D34F-9E04-327BDA93F712}"/>
              </a:ext>
            </a:extLst>
          </p:cNvPr>
          <p:cNvSpPr>
            <a:spLocks noGrp="1"/>
          </p:cNvSpPr>
          <p:nvPr>
            <p:ph type="body" sz="quarter" idx="15" hasCustomPrompt="1"/>
          </p:nvPr>
        </p:nvSpPr>
        <p:spPr>
          <a:xfrm>
            <a:off x="10686936" y="2013425"/>
            <a:ext cx="3486263" cy="414262"/>
          </a:xfrm>
          <a:prstGeom prst="rect">
            <a:avLst/>
          </a:prstGeom>
        </p:spPr>
        <p:txBody>
          <a:bodyPr anchor="b">
            <a:normAutofit/>
          </a:bodyPr>
          <a:lstStyle>
            <a:lvl1pPr marL="0" indent="0" algn="l" defTabSz="1219261" rtl="0" eaLnBrk="1" fontAlgn="base" latinLnBrk="0" hangingPunct="1">
              <a:spcBef>
                <a:spcPts val="1800"/>
              </a:spcBef>
              <a:spcAft>
                <a:spcPct val="0"/>
              </a:spcAft>
              <a:buClr>
                <a:schemeClr val="bg2"/>
              </a:buClr>
              <a:buNone/>
              <a:defRPr lang="en-US" sz="1600" kern="1200" spc="300" dirty="0">
                <a:solidFill>
                  <a:schemeClr val="tx2"/>
                </a:solidFill>
                <a:latin typeface="+mj-lt"/>
                <a:ea typeface="ＭＳ Ｐゴシック"/>
                <a:cs typeface="+mn-cs"/>
              </a:defRPr>
            </a:lvl1pPr>
          </a:lstStyle>
          <a:p>
            <a:pPr lvl="0"/>
            <a:r>
              <a:rPr lang="en-US" dirty="0"/>
              <a:t>CLICK TO EDIT</a:t>
            </a:r>
          </a:p>
        </p:txBody>
      </p:sp>
      <p:sp>
        <p:nvSpPr>
          <p:cNvPr id="5" name="Text Placeholder 4">
            <a:extLst>
              <a:ext uri="{FF2B5EF4-FFF2-40B4-BE49-F238E27FC236}">
                <a16:creationId xmlns:a16="http://schemas.microsoft.com/office/drawing/2014/main" id="{E133B8D6-E727-F243-975D-602499E09419}"/>
              </a:ext>
            </a:extLst>
          </p:cNvPr>
          <p:cNvSpPr>
            <a:spLocks noGrp="1"/>
          </p:cNvSpPr>
          <p:nvPr>
            <p:ph type="body" sz="quarter" idx="16"/>
          </p:nvPr>
        </p:nvSpPr>
        <p:spPr>
          <a:xfrm>
            <a:off x="1796824" y="2662011"/>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49" name="Text Placeholder 4">
            <a:extLst>
              <a:ext uri="{FF2B5EF4-FFF2-40B4-BE49-F238E27FC236}">
                <a16:creationId xmlns:a16="http://schemas.microsoft.com/office/drawing/2014/main" id="{D21799BD-13E0-1245-B0A1-05CD4A03A3D4}"/>
              </a:ext>
            </a:extLst>
          </p:cNvPr>
          <p:cNvSpPr>
            <a:spLocks noGrp="1"/>
          </p:cNvSpPr>
          <p:nvPr>
            <p:ph type="body" sz="quarter" idx="17"/>
          </p:nvPr>
        </p:nvSpPr>
        <p:spPr>
          <a:xfrm>
            <a:off x="6147594" y="2662011"/>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50" name="Text Placeholder 4">
            <a:extLst>
              <a:ext uri="{FF2B5EF4-FFF2-40B4-BE49-F238E27FC236}">
                <a16:creationId xmlns:a16="http://schemas.microsoft.com/office/drawing/2014/main" id="{A8A0804E-0582-9A45-BAD8-7DDDD9C330EA}"/>
              </a:ext>
            </a:extLst>
          </p:cNvPr>
          <p:cNvSpPr>
            <a:spLocks noGrp="1"/>
          </p:cNvSpPr>
          <p:nvPr>
            <p:ph type="body" sz="quarter" idx="18"/>
          </p:nvPr>
        </p:nvSpPr>
        <p:spPr>
          <a:xfrm>
            <a:off x="10643394" y="2662011"/>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51" name="Slide Number Placeholder 5">
            <a:extLst>
              <a:ext uri="{FF2B5EF4-FFF2-40B4-BE49-F238E27FC236}">
                <a16:creationId xmlns:a16="http://schemas.microsoft.com/office/drawing/2014/main" id="{27A9C204-9241-9547-8AD5-B60934C9E3D9}"/>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9" name="Graphic 18">
            <a:extLst>
              <a:ext uri="{FF2B5EF4-FFF2-40B4-BE49-F238E27FC236}">
                <a16:creationId xmlns:a16="http://schemas.microsoft.com/office/drawing/2014/main" id="{F074BFF4-04A3-1448-8BAD-BCF6F3F158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0"/>
          </a:xfrm>
          <a:prstGeom prst="rect">
            <a:avLst/>
          </a:prstGeom>
        </p:spPr>
      </p:pic>
      <p:sp>
        <p:nvSpPr>
          <p:cNvPr id="23" name="Text Placeholder 4">
            <a:extLst>
              <a:ext uri="{FF2B5EF4-FFF2-40B4-BE49-F238E27FC236}">
                <a16:creationId xmlns:a16="http://schemas.microsoft.com/office/drawing/2014/main" id="{330AA0F7-30DB-DE41-A2EB-FDCD33BE6C89}"/>
              </a:ext>
            </a:extLst>
          </p:cNvPr>
          <p:cNvSpPr>
            <a:spLocks noGrp="1"/>
          </p:cNvSpPr>
          <p:nvPr>
            <p:ph type="body" sz="quarter" idx="19"/>
          </p:nvPr>
        </p:nvSpPr>
        <p:spPr>
          <a:xfrm>
            <a:off x="1796824" y="4484185"/>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4" name="Text Placeholder 4">
            <a:extLst>
              <a:ext uri="{FF2B5EF4-FFF2-40B4-BE49-F238E27FC236}">
                <a16:creationId xmlns:a16="http://schemas.microsoft.com/office/drawing/2014/main" id="{658ACFD3-034D-9843-9094-BB647206C770}"/>
              </a:ext>
            </a:extLst>
          </p:cNvPr>
          <p:cNvSpPr>
            <a:spLocks noGrp="1"/>
          </p:cNvSpPr>
          <p:nvPr>
            <p:ph type="body" sz="quarter" idx="20"/>
          </p:nvPr>
        </p:nvSpPr>
        <p:spPr>
          <a:xfrm>
            <a:off x="6147594" y="4484185"/>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5" name="Text Placeholder 4">
            <a:extLst>
              <a:ext uri="{FF2B5EF4-FFF2-40B4-BE49-F238E27FC236}">
                <a16:creationId xmlns:a16="http://schemas.microsoft.com/office/drawing/2014/main" id="{DE359113-2436-5145-A1E4-BEB7A8AE973C}"/>
              </a:ext>
            </a:extLst>
          </p:cNvPr>
          <p:cNvSpPr>
            <a:spLocks noGrp="1"/>
          </p:cNvSpPr>
          <p:nvPr>
            <p:ph type="body" sz="quarter" idx="21"/>
          </p:nvPr>
        </p:nvSpPr>
        <p:spPr>
          <a:xfrm>
            <a:off x="10643394" y="4484185"/>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7" name="Text Placeholder 4">
            <a:extLst>
              <a:ext uri="{FF2B5EF4-FFF2-40B4-BE49-F238E27FC236}">
                <a16:creationId xmlns:a16="http://schemas.microsoft.com/office/drawing/2014/main" id="{2F389CA1-15B8-4543-880C-982CFD979F65}"/>
              </a:ext>
            </a:extLst>
          </p:cNvPr>
          <p:cNvSpPr>
            <a:spLocks noGrp="1"/>
          </p:cNvSpPr>
          <p:nvPr>
            <p:ph type="body" sz="quarter" idx="22"/>
          </p:nvPr>
        </p:nvSpPr>
        <p:spPr>
          <a:xfrm>
            <a:off x="1796824" y="6365990"/>
            <a:ext cx="3542619" cy="1567089"/>
          </a:xfrm>
        </p:spPr>
        <p:txBody>
          <a:bodyPr>
            <a:normAutofit/>
          </a:bodyPr>
          <a:lstStyle>
            <a:lvl1pPr marL="0" indent="0" algn="l" defTabSz="1219170" rtl="0" eaLnBrk="1" latinLnBrk="0" hangingPunct="1">
              <a:lnSpc>
                <a:spcPct val="100000"/>
              </a:lnSpc>
              <a:buNone/>
              <a:defRPr lang="en-US" sz="1867" kern="1200" dirty="0" smtClean="0">
                <a:solidFill>
                  <a:schemeClr val="accent2">
                    <a:lumMod val="60000"/>
                    <a:lumOff val="40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8" name="Text Placeholder 4">
            <a:extLst>
              <a:ext uri="{FF2B5EF4-FFF2-40B4-BE49-F238E27FC236}">
                <a16:creationId xmlns:a16="http://schemas.microsoft.com/office/drawing/2014/main" id="{10FE16A5-8B7D-FE4D-A126-21F9A394EA5C}"/>
              </a:ext>
            </a:extLst>
          </p:cNvPr>
          <p:cNvSpPr>
            <a:spLocks noGrp="1"/>
          </p:cNvSpPr>
          <p:nvPr>
            <p:ph type="body" sz="quarter" idx="23"/>
          </p:nvPr>
        </p:nvSpPr>
        <p:spPr>
          <a:xfrm>
            <a:off x="6147594" y="6365990"/>
            <a:ext cx="3542619" cy="1561646"/>
          </a:xfrm>
        </p:spPr>
        <p:txBody>
          <a:bodyPr>
            <a:normAutofit/>
          </a:bodyPr>
          <a:lstStyle>
            <a:lvl1pPr marL="0" indent="0" algn="l" defTabSz="1219170" rtl="0" eaLnBrk="1" latinLnBrk="0" hangingPunct="1">
              <a:lnSpc>
                <a:spcPct val="100000"/>
              </a:lnSpc>
              <a:buNone/>
              <a:defRPr lang="en-US" sz="1867" kern="1200" dirty="0" smtClean="0">
                <a:solidFill>
                  <a:schemeClr val="bg1">
                    <a:lumMod val="85000"/>
                  </a:schemeClr>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
        <p:nvSpPr>
          <p:cNvPr id="29" name="Text Placeholder 4">
            <a:extLst>
              <a:ext uri="{FF2B5EF4-FFF2-40B4-BE49-F238E27FC236}">
                <a16:creationId xmlns:a16="http://schemas.microsoft.com/office/drawing/2014/main" id="{A894D944-A59F-FB4F-BEEB-0B9AB66962C2}"/>
              </a:ext>
            </a:extLst>
          </p:cNvPr>
          <p:cNvSpPr>
            <a:spLocks noGrp="1"/>
          </p:cNvSpPr>
          <p:nvPr>
            <p:ph type="body" sz="quarter" idx="24"/>
          </p:nvPr>
        </p:nvSpPr>
        <p:spPr>
          <a:xfrm>
            <a:off x="10643394" y="6365990"/>
            <a:ext cx="3542619" cy="1583418"/>
          </a:xfrm>
        </p:spPr>
        <p:txBody>
          <a:bodyPr>
            <a:normAutofit/>
          </a:bodyPr>
          <a:lstStyle>
            <a:lvl1pPr marL="0" indent="0" algn="l" defTabSz="1219170" rtl="0" eaLnBrk="1" latinLnBrk="0" hangingPunct="1">
              <a:lnSpc>
                <a:spcPct val="100000"/>
              </a:lnSpc>
              <a:buNone/>
              <a:defRPr lang="en-US" sz="1867" kern="1200" dirty="0" smtClean="0">
                <a:solidFill>
                  <a:schemeClr val="tx2"/>
                </a:solidFill>
                <a:latin typeface="+mn-lt"/>
                <a:ea typeface="+mn-ea"/>
                <a:cs typeface="+mn-cs"/>
              </a:defRPr>
            </a:lvl1pPr>
            <a:lvl2pPr marL="0" indent="0" algn="l" defTabSz="1219170" rtl="0" eaLnBrk="1" latinLnBrk="0" hangingPunct="1">
              <a:lnSpc>
                <a:spcPts val="3093"/>
              </a:lnSpc>
              <a:buNone/>
              <a:defRPr lang="en-US" sz="1867" kern="1200" dirty="0" smtClean="0">
                <a:solidFill>
                  <a:srgbClr val="4BCCFF"/>
                </a:solidFill>
                <a:latin typeface="+mn-lt"/>
                <a:ea typeface="+mn-ea"/>
                <a:cs typeface="+mn-cs"/>
              </a:defRPr>
            </a:lvl2pPr>
            <a:lvl3pPr marL="0" indent="0" algn="l" defTabSz="1219170" rtl="0" eaLnBrk="1" latinLnBrk="0" hangingPunct="1">
              <a:lnSpc>
                <a:spcPts val="3093"/>
              </a:lnSpc>
              <a:buNone/>
              <a:defRPr lang="en-US" sz="1867" kern="1200" dirty="0" smtClean="0">
                <a:solidFill>
                  <a:srgbClr val="4BCCFF"/>
                </a:solidFill>
                <a:latin typeface="+mn-lt"/>
                <a:ea typeface="+mn-ea"/>
                <a:cs typeface="+mn-cs"/>
              </a:defRPr>
            </a:lvl3pPr>
            <a:lvl4pPr marL="0" indent="0" algn="l" defTabSz="1219170" rtl="0" eaLnBrk="1" latinLnBrk="0" hangingPunct="1">
              <a:lnSpc>
                <a:spcPts val="3093"/>
              </a:lnSpc>
              <a:buNone/>
              <a:defRPr lang="en-US" sz="1867" kern="1200" dirty="0" smtClean="0">
                <a:solidFill>
                  <a:srgbClr val="4BCCFF"/>
                </a:solidFill>
                <a:latin typeface="+mn-lt"/>
                <a:ea typeface="+mn-ea"/>
                <a:cs typeface="+mn-cs"/>
              </a:defRPr>
            </a:lvl4pPr>
            <a:lvl5pPr marL="0" indent="0" algn="l" defTabSz="1219170" rtl="0" eaLnBrk="1" latinLnBrk="0" hangingPunct="1">
              <a:lnSpc>
                <a:spcPts val="3093"/>
              </a:lnSpc>
              <a:buNone/>
              <a:defRPr lang="en-US" sz="1867" kern="1200" dirty="0">
                <a:solidFill>
                  <a:srgbClr val="4BCCFF"/>
                </a:solidFill>
                <a:latin typeface="+mn-l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1932552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s_4/k">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73246FFE-8AC3-9349-8B3C-92ED770182EE}"/>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5" name="Text Placeholder 2">
            <a:extLst>
              <a:ext uri="{FF2B5EF4-FFF2-40B4-BE49-F238E27FC236}">
                <a16:creationId xmlns:a16="http://schemas.microsoft.com/office/drawing/2014/main" id="{9D1B17B0-E642-354A-92E1-6B3C62808282}"/>
              </a:ext>
            </a:extLst>
          </p:cNvPr>
          <p:cNvSpPr>
            <a:spLocks noGrp="1"/>
          </p:cNvSpPr>
          <p:nvPr>
            <p:ph type="body" sz="quarter" idx="13" hasCustomPrompt="1"/>
          </p:nvPr>
        </p:nvSpPr>
        <p:spPr>
          <a:xfrm>
            <a:off x="1866863" y="3371097"/>
            <a:ext cx="272047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8" name="Text Placeholder 4">
            <a:extLst>
              <a:ext uri="{FF2B5EF4-FFF2-40B4-BE49-F238E27FC236}">
                <a16:creationId xmlns:a16="http://schemas.microsoft.com/office/drawing/2014/main" id="{EDD29D70-A450-DD4C-8AD5-0A34527883EB}"/>
              </a:ext>
            </a:extLst>
          </p:cNvPr>
          <p:cNvSpPr>
            <a:spLocks noGrp="1"/>
          </p:cNvSpPr>
          <p:nvPr>
            <p:ph type="body" sz="quarter" idx="14"/>
          </p:nvPr>
        </p:nvSpPr>
        <p:spPr>
          <a:xfrm>
            <a:off x="1866863" y="3880586"/>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940" indent="0">
              <a:buNone/>
              <a:defRPr lang="en-US" sz="1733" kern="1200" spc="40" dirty="0" smtClean="0">
                <a:solidFill>
                  <a:schemeClr val="bg1">
                    <a:lumMod val="85000"/>
                  </a:schemeClr>
                </a:solidFill>
                <a:latin typeface="Franklin Gothic Book" panose="020B0503020102020204"/>
                <a:ea typeface="+mn-ea"/>
                <a:cs typeface="+mn-cs"/>
              </a:defRPr>
            </a:lvl2pPr>
            <a:lvl3pPr marL="891951" indent="0">
              <a:buNone/>
              <a:defRPr lang="en-US" sz="1733" kern="1200" spc="40" dirty="0" smtClean="0">
                <a:solidFill>
                  <a:schemeClr val="bg1">
                    <a:lumMod val="85000"/>
                  </a:schemeClr>
                </a:solidFill>
                <a:latin typeface="Franklin Gothic Book" panose="020B0503020102020204"/>
                <a:ea typeface="+mn-ea"/>
                <a:cs typeface="+mn-cs"/>
              </a:defRPr>
            </a:lvl3pPr>
            <a:lvl4pPr marL="1431382" indent="0">
              <a:buNone/>
              <a:defRPr lang="en-US" sz="1733" kern="1200" spc="40" dirty="0" smtClean="0">
                <a:solidFill>
                  <a:schemeClr val="bg1">
                    <a:lumMod val="85000"/>
                  </a:schemeClr>
                </a:solidFill>
                <a:latin typeface="Franklin Gothic Book" panose="020B0503020102020204"/>
                <a:ea typeface="+mn-ea"/>
                <a:cs typeface="+mn-cs"/>
              </a:defRPr>
            </a:lvl4pPr>
            <a:lvl5pPr marL="1879382"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9" name="Slide Number Placeholder 5">
            <a:extLst>
              <a:ext uri="{FF2B5EF4-FFF2-40B4-BE49-F238E27FC236}">
                <a16:creationId xmlns:a16="http://schemas.microsoft.com/office/drawing/2014/main" id="{A9CEA4ED-1375-2340-87DA-BA76C448E861}"/>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0" name="Text Placeholder 2">
            <a:extLst>
              <a:ext uri="{FF2B5EF4-FFF2-40B4-BE49-F238E27FC236}">
                <a16:creationId xmlns:a16="http://schemas.microsoft.com/office/drawing/2014/main" id="{58283B92-643D-0D42-B21F-A51A957E6A91}"/>
              </a:ext>
            </a:extLst>
          </p:cNvPr>
          <p:cNvSpPr>
            <a:spLocks noGrp="1"/>
          </p:cNvSpPr>
          <p:nvPr>
            <p:ph type="body" sz="quarter" idx="15" hasCustomPrompt="1"/>
          </p:nvPr>
        </p:nvSpPr>
        <p:spPr>
          <a:xfrm>
            <a:off x="5122185" y="3371097"/>
            <a:ext cx="272047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1" name="Text Placeholder 4">
            <a:extLst>
              <a:ext uri="{FF2B5EF4-FFF2-40B4-BE49-F238E27FC236}">
                <a16:creationId xmlns:a16="http://schemas.microsoft.com/office/drawing/2014/main" id="{288A374B-F4CA-4246-BD9B-92D8C2911BD6}"/>
              </a:ext>
            </a:extLst>
          </p:cNvPr>
          <p:cNvSpPr>
            <a:spLocks noGrp="1"/>
          </p:cNvSpPr>
          <p:nvPr>
            <p:ph type="body" sz="quarter" idx="16"/>
          </p:nvPr>
        </p:nvSpPr>
        <p:spPr>
          <a:xfrm>
            <a:off x="5122185" y="3880586"/>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940" indent="0">
              <a:buNone/>
              <a:defRPr lang="en-US" sz="1733" kern="1200" spc="40" dirty="0" smtClean="0">
                <a:solidFill>
                  <a:schemeClr val="bg1">
                    <a:lumMod val="85000"/>
                  </a:schemeClr>
                </a:solidFill>
                <a:latin typeface="Franklin Gothic Book" panose="020B0503020102020204"/>
                <a:ea typeface="+mn-ea"/>
                <a:cs typeface="+mn-cs"/>
              </a:defRPr>
            </a:lvl2pPr>
            <a:lvl3pPr marL="891951" indent="0">
              <a:buNone/>
              <a:defRPr lang="en-US" sz="1733" kern="1200" spc="40" dirty="0" smtClean="0">
                <a:solidFill>
                  <a:schemeClr val="bg1">
                    <a:lumMod val="85000"/>
                  </a:schemeClr>
                </a:solidFill>
                <a:latin typeface="Franklin Gothic Book" panose="020B0503020102020204"/>
                <a:ea typeface="+mn-ea"/>
                <a:cs typeface="+mn-cs"/>
              </a:defRPr>
            </a:lvl3pPr>
            <a:lvl4pPr marL="1431382" indent="0">
              <a:buNone/>
              <a:defRPr lang="en-US" sz="1733" kern="1200" spc="40" dirty="0" smtClean="0">
                <a:solidFill>
                  <a:schemeClr val="bg1">
                    <a:lumMod val="85000"/>
                  </a:schemeClr>
                </a:solidFill>
                <a:latin typeface="Franklin Gothic Book" panose="020B0503020102020204"/>
                <a:ea typeface="+mn-ea"/>
                <a:cs typeface="+mn-cs"/>
              </a:defRPr>
            </a:lvl4pPr>
            <a:lvl5pPr marL="1879382"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2" name="Text Placeholder 2">
            <a:extLst>
              <a:ext uri="{FF2B5EF4-FFF2-40B4-BE49-F238E27FC236}">
                <a16:creationId xmlns:a16="http://schemas.microsoft.com/office/drawing/2014/main" id="{4081A231-EF1F-FD4E-878B-70353CDB218F}"/>
              </a:ext>
            </a:extLst>
          </p:cNvPr>
          <p:cNvSpPr>
            <a:spLocks noGrp="1"/>
          </p:cNvSpPr>
          <p:nvPr>
            <p:ph type="body" sz="quarter" idx="17" hasCustomPrompt="1"/>
          </p:nvPr>
        </p:nvSpPr>
        <p:spPr>
          <a:xfrm>
            <a:off x="8377507" y="3371097"/>
            <a:ext cx="272047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3" name="Text Placeholder 4">
            <a:extLst>
              <a:ext uri="{FF2B5EF4-FFF2-40B4-BE49-F238E27FC236}">
                <a16:creationId xmlns:a16="http://schemas.microsoft.com/office/drawing/2014/main" id="{5923306F-2ACE-5D4E-98C0-D20B91E53050}"/>
              </a:ext>
            </a:extLst>
          </p:cNvPr>
          <p:cNvSpPr>
            <a:spLocks noGrp="1"/>
          </p:cNvSpPr>
          <p:nvPr>
            <p:ph type="body" sz="quarter" idx="18"/>
          </p:nvPr>
        </p:nvSpPr>
        <p:spPr>
          <a:xfrm>
            <a:off x="8377507" y="3880586"/>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940" indent="0">
              <a:buNone/>
              <a:defRPr lang="en-US" sz="1733" kern="1200" spc="40" dirty="0" smtClean="0">
                <a:solidFill>
                  <a:schemeClr val="bg1">
                    <a:lumMod val="85000"/>
                  </a:schemeClr>
                </a:solidFill>
                <a:latin typeface="Franklin Gothic Book" panose="020B0503020102020204"/>
                <a:ea typeface="+mn-ea"/>
                <a:cs typeface="+mn-cs"/>
              </a:defRPr>
            </a:lvl2pPr>
            <a:lvl3pPr marL="891951" indent="0">
              <a:buNone/>
              <a:defRPr lang="en-US" sz="1733" kern="1200" spc="40" dirty="0" smtClean="0">
                <a:solidFill>
                  <a:schemeClr val="bg1">
                    <a:lumMod val="85000"/>
                  </a:schemeClr>
                </a:solidFill>
                <a:latin typeface="Franklin Gothic Book" panose="020B0503020102020204"/>
                <a:ea typeface="+mn-ea"/>
                <a:cs typeface="+mn-cs"/>
              </a:defRPr>
            </a:lvl3pPr>
            <a:lvl4pPr marL="1431382" indent="0">
              <a:buNone/>
              <a:defRPr lang="en-US" sz="1733" kern="1200" spc="40" dirty="0" smtClean="0">
                <a:solidFill>
                  <a:schemeClr val="bg1">
                    <a:lumMod val="85000"/>
                  </a:schemeClr>
                </a:solidFill>
                <a:latin typeface="Franklin Gothic Book" panose="020B0503020102020204"/>
                <a:ea typeface="+mn-ea"/>
                <a:cs typeface="+mn-cs"/>
              </a:defRPr>
            </a:lvl4pPr>
            <a:lvl5pPr marL="1879382"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54977374-1CB9-C94A-9AEB-A78B5435DD11}"/>
              </a:ext>
            </a:extLst>
          </p:cNvPr>
          <p:cNvSpPr>
            <a:spLocks noGrp="1"/>
          </p:cNvSpPr>
          <p:nvPr>
            <p:ph type="body" sz="quarter" idx="19" hasCustomPrompt="1"/>
          </p:nvPr>
        </p:nvSpPr>
        <p:spPr>
          <a:xfrm>
            <a:off x="11632829" y="3371097"/>
            <a:ext cx="272047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6" name="Text Placeholder 4">
            <a:extLst>
              <a:ext uri="{FF2B5EF4-FFF2-40B4-BE49-F238E27FC236}">
                <a16:creationId xmlns:a16="http://schemas.microsoft.com/office/drawing/2014/main" id="{21C59B00-8DBE-BE43-8891-6E36F9BE8EE8}"/>
              </a:ext>
            </a:extLst>
          </p:cNvPr>
          <p:cNvSpPr>
            <a:spLocks noGrp="1"/>
          </p:cNvSpPr>
          <p:nvPr>
            <p:ph type="body" sz="quarter" idx="20"/>
          </p:nvPr>
        </p:nvSpPr>
        <p:spPr>
          <a:xfrm>
            <a:off x="11632829" y="3880586"/>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940" indent="0">
              <a:buNone/>
              <a:defRPr lang="en-US" sz="1733" kern="1200" spc="40" dirty="0" smtClean="0">
                <a:solidFill>
                  <a:schemeClr val="bg1">
                    <a:lumMod val="85000"/>
                  </a:schemeClr>
                </a:solidFill>
                <a:latin typeface="Franklin Gothic Book" panose="020B0503020102020204"/>
                <a:ea typeface="+mn-ea"/>
                <a:cs typeface="+mn-cs"/>
              </a:defRPr>
            </a:lvl2pPr>
            <a:lvl3pPr marL="891951" indent="0">
              <a:buNone/>
              <a:defRPr lang="en-US" sz="1733" kern="1200" spc="40" dirty="0" smtClean="0">
                <a:solidFill>
                  <a:schemeClr val="bg1">
                    <a:lumMod val="85000"/>
                  </a:schemeClr>
                </a:solidFill>
                <a:latin typeface="Franklin Gothic Book" panose="020B0503020102020204"/>
                <a:ea typeface="+mn-ea"/>
                <a:cs typeface="+mn-cs"/>
              </a:defRPr>
            </a:lvl3pPr>
            <a:lvl4pPr marL="1431382" indent="0">
              <a:buNone/>
              <a:defRPr lang="en-US" sz="1733" kern="1200" spc="40" dirty="0" smtClean="0">
                <a:solidFill>
                  <a:schemeClr val="bg1">
                    <a:lumMod val="85000"/>
                  </a:schemeClr>
                </a:solidFill>
                <a:latin typeface="Franklin Gothic Book" panose="020B0503020102020204"/>
                <a:ea typeface="+mn-ea"/>
                <a:cs typeface="+mn-cs"/>
              </a:defRPr>
            </a:lvl4pPr>
            <a:lvl5pPr marL="1879382"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24" name="Title Placeholder 1">
            <a:extLst>
              <a:ext uri="{FF2B5EF4-FFF2-40B4-BE49-F238E27FC236}">
                <a16:creationId xmlns:a16="http://schemas.microsoft.com/office/drawing/2014/main" id="{356A3D76-5955-3B45-9787-9C164A6667FA}"/>
              </a:ext>
            </a:extLst>
          </p:cNvPr>
          <p:cNvSpPr>
            <a:spLocks noGrp="1"/>
          </p:cNvSpPr>
          <p:nvPr>
            <p:ph type="title"/>
          </p:nvPr>
        </p:nvSpPr>
        <p:spPr>
          <a:xfrm>
            <a:off x="832759" y="491842"/>
            <a:ext cx="14581412"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25" name="Text Placeholder 10">
            <a:extLst>
              <a:ext uri="{FF2B5EF4-FFF2-40B4-BE49-F238E27FC236}">
                <a16:creationId xmlns:a16="http://schemas.microsoft.com/office/drawing/2014/main" id="{63219CA3-C321-8645-8058-CAFEE09799E4}"/>
              </a:ext>
            </a:extLst>
          </p:cNvPr>
          <p:cNvSpPr>
            <a:spLocks noGrp="1"/>
          </p:cNvSpPr>
          <p:nvPr>
            <p:ph type="body" sz="quarter" idx="12" hasCustomPrompt="1"/>
          </p:nvPr>
        </p:nvSpPr>
        <p:spPr>
          <a:xfrm>
            <a:off x="4523016"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2982254174"/>
      </p:ext>
    </p:extLst>
  </p:cSld>
  <p:clrMapOvr>
    <a:masterClrMapping/>
  </p:clrMapOvr>
  <p:extLst>
    <p:ext uri="{DCECCB84-F9BA-43D5-87BE-67443E8EF086}">
      <p15:sldGuideLst xmlns:p15="http://schemas.microsoft.com/office/powerpoint/2012/main">
        <p15:guide id="1" pos="4832">
          <p15:clr>
            <a:srgbClr val="FBAE40"/>
          </p15:clr>
        </p15:guide>
        <p15:guide id="2" pos="540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s_BlkBasis/k">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95CBDD-C20C-5541-97E7-B39462C646D6}"/>
              </a:ext>
            </a:extLst>
          </p:cNvPr>
          <p:cNvSpPr>
            <a:spLocks noGrp="1"/>
          </p:cNvSpPr>
          <p:nvPr>
            <p:ph type="title"/>
          </p:nvPr>
        </p:nvSpPr>
        <p:spPr>
          <a:xfrm>
            <a:off x="832757" y="764949"/>
            <a:ext cx="7257695"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0" name="Text Placeholder 10">
            <a:extLst>
              <a:ext uri="{FF2B5EF4-FFF2-40B4-BE49-F238E27FC236}">
                <a16:creationId xmlns:a16="http://schemas.microsoft.com/office/drawing/2014/main" id="{16F72C4C-AB7F-A642-92B7-5A0E3D2BB8F9}"/>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1" name="Text Placeholder 2">
            <a:extLst>
              <a:ext uri="{FF2B5EF4-FFF2-40B4-BE49-F238E27FC236}">
                <a16:creationId xmlns:a16="http://schemas.microsoft.com/office/drawing/2014/main" id="{F176B833-B9D8-8447-BE42-FB2FC91A780F}"/>
              </a:ext>
            </a:extLst>
          </p:cNvPr>
          <p:cNvSpPr>
            <a:spLocks noGrp="1"/>
          </p:cNvSpPr>
          <p:nvPr>
            <p:ph type="body" sz="quarter" idx="13" hasCustomPrompt="1"/>
          </p:nvPr>
        </p:nvSpPr>
        <p:spPr>
          <a:xfrm>
            <a:off x="831734" y="2416108"/>
            <a:ext cx="5951451" cy="565266"/>
          </a:xfrm>
        </p:spPr>
        <p:txBody>
          <a:bodyPr anchor="b">
            <a:normAutofit/>
          </a:bodyPr>
          <a:lstStyle>
            <a:lvl1pPr marL="0" indent="0" algn="l" defTabSz="1625489" rtl="0" eaLnBrk="1" fontAlgn="base" latinLnBrk="0" hangingPunct="1">
              <a:lnSpc>
                <a:spcPct val="100000"/>
              </a:lnSpc>
              <a:spcBef>
                <a:spcPct val="0"/>
              </a:spcBef>
              <a:spcAft>
                <a:spcPct val="0"/>
              </a:spcAft>
              <a:buNone/>
              <a:defRPr lang="en-US" sz="2000" kern="1200" spc="307" dirty="0" smtClean="0">
                <a:solidFill>
                  <a:schemeClr val="bg1">
                    <a:lumMod val="95000"/>
                  </a:schemeClr>
                </a:solidFill>
                <a:latin typeface="+mj-lt"/>
                <a:ea typeface="ＭＳ Ｐゴシック" charset="0"/>
                <a:cs typeface="Arial Black" panose="020B0604020202020204" pitchFamily="34" charset="0"/>
              </a:defRPr>
            </a:lvl1pPr>
            <a:lvl2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489" rtl="0" eaLnBrk="1" fontAlgn="base" latinLnBrk="0" hangingPunct="1">
              <a:lnSpc>
                <a:spcPts val="5300"/>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5" name="Text Placeholder 4">
            <a:extLst>
              <a:ext uri="{FF2B5EF4-FFF2-40B4-BE49-F238E27FC236}">
                <a16:creationId xmlns:a16="http://schemas.microsoft.com/office/drawing/2014/main" id="{2D27CE03-9D49-9B41-BCEE-1E02616E128D}"/>
              </a:ext>
            </a:extLst>
          </p:cNvPr>
          <p:cNvSpPr>
            <a:spLocks noGrp="1"/>
          </p:cNvSpPr>
          <p:nvPr>
            <p:ph type="body" sz="quarter" idx="14"/>
          </p:nvPr>
        </p:nvSpPr>
        <p:spPr>
          <a:xfrm>
            <a:off x="1097366" y="2882055"/>
            <a:ext cx="6999229" cy="1335024"/>
          </a:xfrm>
        </p:spPr>
        <p:txBody>
          <a:bodyPr anchor="t">
            <a:normAutofit/>
          </a:bodyPr>
          <a:lstStyle>
            <a:lvl1pPr marL="0" indent="0">
              <a:lnSpc>
                <a:spcPts val="2880"/>
              </a:lnSpc>
              <a:buNone/>
              <a:defRPr lang="en-US" sz="2000" kern="1200" spc="40" dirty="0" smtClean="0">
                <a:solidFill>
                  <a:schemeClr val="bg1">
                    <a:lumMod val="85000"/>
                  </a:schemeClr>
                </a:solidFill>
                <a:latin typeface="Franklin Gothic Book" panose="020B0503020102020204"/>
                <a:ea typeface="+mn-ea"/>
                <a:cs typeface="+mn-cs"/>
              </a:defRPr>
            </a:lvl1pPr>
            <a:lvl2pPr marL="442984" indent="0">
              <a:buNone/>
              <a:defRPr lang="en-US" sz="1733" kern="1200" spc="40" dirty="0" smtClean="0">
                <a:solidFill>
                  <a:schemeClr val="bg1">
                    <a:lumMod val="85000"/>
                  </a:schemeClr>
                </a:solidFill>
                <a:latin typeface="Franklin Gothic Book" panose="020B0503020102020204"/>
                <a:ea typeface="+mn-ea"/>
                <a:cs typeface="+mn-cs"/>
              </a:defRPr>
            </a:lvl2pPr>
            <a:lvl3pPr marL="892040" indent="0">
              <a:buNone/>
              <a:defRPr lang="en-US" sz="1733" kern="1200" spc="40" dirty="0" smtClean="0">
                <a:solidFill>
                  <a:schemeClr val="bg1">
                    <a:lumMod val="85000"/>
                  </a:schemeClr>
                </a:solidFill>
                <a:latin typeface="Franklin Gothic Book" panose="020B0503020102020204"/>
                <a:ea typeface="+mn-ea"/>
                <a:cs typeface="+mn-cs"/>
              </a:defRPr>
            </a:lvl3pPr>
            <a:lvl4pPr marL="1431525" indent="0">
              <a:buNone/>
              <a:defRPr lang="en-US" sz="1733" kern="1200" spc="40" dirty="0" smtClean="0">
                <a:solidFill>
                  <a:schemeClr val="bg1">
                    <a:lumMod val="85000"/>
                  </a:schemeClr>
                </a:solidFill>
                <a:latin typeface="Franklin Gothic Book" panose="020B0503020102020204"/>
                <a:ea typeface="+mn-ea"/>
                <a:cs typeface="+mn-cs"/>
              </a:defRPr>
            </a:lvl4pPr>
            <a:lvl5pPr marL="1879570"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24" name="Text Placeholder 2">
            <a:extLst>
              <a:ext uri="{FF2B5EF4-FFF2-40B4-BE49-F238E27FC236}">
                <a16:creationId xmlns:a16="http://schemas.microsoft.com/office/drawing/2014/main" id="{57EB87CD-95B2-8A49-84A7-4365E2013657}"/>
              </a:ext>
            </a:extLst>
          </p:cNvPr>
          <p:cNvSpPr>
            <a:spLocks noGrp="1"/>
          </p:cNvSpPr>
          <p:nvPr>
            <p:ph type="body" sz="quarter" idx="15" hasCustomPrompt="1"/>
          </p:nvPr>
        </p:nvSpPr>
        <p:spPr>
          <a:xfrm>
            <a:off x="831734" y="4358515"/>
            <a:ext cx="5951451" cy="565266"/>
          </a:xfrm>
        </p:spPr>
        <p:txBody>
          <a:bodyPr anchor="b">
            <a:normAutofit/>
          </a:bodyPr>
          <a:lstStyle>
            <a:lvl1pPr marL="0" indent="0" algn="l" defTabSz="1625489" rtl="0" eaLnBrk="1" fontAlgn="base" latinLnBrk="0" hangingPunct="1">
              <a:lnSpc>
                <a:spcPct val="100000"/>
              </a:lnSpc>
              <a:spcBef>
                <a:spcPct val="0"/>
              </a:spcBef>
              <a:spcAft>
                <a:spcPct val="0"/>
              </a:spcAft>
              <a:buNone/>
              <a:defRPr lang="en-US" sz="2000" kern="1200" spc="307" dirty="0" smtClean="0">
                <a:solidFill>
                  <a:schemeClr val="bg1">
                    <a:lumMod val="95000"/>
                  </a:schemeClr>
                </a:solidFill>
                <a:latin typeface="+mj-lt"/>
                <a:ea typeface="ＭＳ Ｐゴシック" charset="0"/>
                <a:cs typeface="Arial Black" panose="020B0604020202020204" pitchFamily="34" charset="0"/>
              </a:defRPr>
            </a:lvl1pPr>
            <a:lvl2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489" rtl="0" eaLnBrk="1" fontAlgn="base" latinLnBrk="0" hangingPunct="1">
              <a:lnSpc>
                <a:spcPts val="5300"/>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5" name="Text Placeholder 4">
            <a:extLst>
              <a:ext uri="{FF2B5EF4-FFF2-40B4-BE49-F238E27FC236}">
                <a16:creationId xmlns:a16="http://schemas.microsoft.com/office/drawing/2014/main" id="{ED5D6FC7-FE0B-6640-9328-1B51B74D282E}"/>
              </a:ext>
            </a:extLst>
          </p:cNvPr>
          <p:cNvSpPr>
            <a:spLocks noGrp="1"/>
          </p:cNvSpPr>
          <p:nvPr>
            <p:ph type="body" sz="quarter" idx="16"/>
          </p:nvPr>
        </p:nvSpPr>
        <p:spPr>
          <a:xfrm>
            <a:off x="1097366" y="4824461"/>
            <a:ext cx="6999229" cy="1335024"/>
          </a:xfrm>
        </p:spPr>
        <p:txBody>
          <a:bodyPr anchor="t">
            <a:normAutofit/>
          </a:bodyPr>
          <a:lstStyle>
            <a:lvl1pPr marL="0" indent="0">
              <a:lnSpc>
                <a:spcPts val="2880"/>
              </a:lnSpc>
              <a:buNone/>
              <a:defRPr lang="en-US" sz="2000" kern="1200" spc="40" dirty="0" smtClean="0">
                <a:solidFill>
                  <a:schemeClr val="bg1">
                    <a:lumMod val="85000"/>
                  </a:schemeClr>
                </a:solidFill>
                <a:latin typeface="Franklin Gothic Book" panose="020B0503020102020204"/>
                <a:ea typeface="+mn-ea"/>
                <a:cs typeface="+mn-cs"/>
              </a:defRPr>
            </a:lvl1pPr>
            <a:lvl2pPr marL="442984" indent="0">
              <a:buNone/>
              <a:defRPr lang="en-US" sz="1733" kern="1200" spc="40" dirty="0" smtClean="0">
                <a:solidFill>
                  <a:schemeClr val="bg1">
                    <a:lumMod val="85000"/>
                  </a:schemeClr>
                </a:solidFill>
                <a:latin typeface="Franklin Gothic Book" panose="020B0503020102020204"/>
                <a:ea typeface="+mn-ea"/>
                <a:cs typeface="+mn-cs"/>
              </a:defRPr>
            </a:lvl2pPr>
            <a:lvl3pPr marL="892040" indent="0">
              <a:buNone/>
              <a:defRPr lang="en-US" sz="1733" kern="1200" spc="40" dirty="0" smtClean="0">
                <a:solidFill>
                  <a:schemeClr val="bg1">
                    <a:lumMod val="85000"/>
                  </a:schemeClr>
                </a:solidFill>
                <a:latin typeface="Franklin Gothic Book" panose="020B0503020102020204"/>
                <a:ea typeface="+mn-ea"/>
                <a:cs typeface="+mn-cs"/>
              </a:defRPr>
            </a:lvl3pPr>
            <a:lvl4pPr marL="1431525" indent="0">
              <a:buNone/>
              <a:defRPr lang="en-US" sz="1733" kern="1200" spc="40" dirty="0" smtClean="0">
                <a:solidFill>
                  <a:schemeClr val="bg1">
                    <a:lumMod val="85000"/>
                  </a:schemeClr>
                </a:solidFill>
                <a:latin typeface="Franklin Gothic Book" panose="020B0503020102020204"/>
                <a:ea typeface="+mn-ea"/>
                <a:cs typeface="+mn-cs"/>
              </a:defRPr>
            </a:lvl4pPr>
            <a:lvl5pPr marL="1879570"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28" name="Text Placeholder 2">
            <a:extLst>
              <a:ext uri="{FF2B5EF4-FFF2-40B4-BE49-F238E27FC236}">
                <a16:creationId xmlns:a16="http://schemas.microsoft.com/office/drawing/2014/main" id="{0AD7965C-EAAD-6341-845E-30AE478134BC}"/>
              </a:ext>
            </a:extLst>
          </p:cNvPr>
          <p:cNvSpPr>
            <a:spLocks noGrp="1"/>
          </p:cNvSpPr>
          <p:nvPr>
            <p:ph type="body" sz="quarter" idx="17" hasCustomPrompt="1"/>
          </p:nvPr>
        </p:nvSpPr>
        <p:spPr>
          <a:xfrm>
            <a:off x="831734" y="6281093"/>
            <a:ext cx="5951451" cy="565266"/>
          </a:xfrm>
        </p:spPr>
        <p:txBody>
          <a:bodyPr anchor="b">
            <a:normAutofit/>
          </a:bodyPr>
          <a:lstStyle>
            <a:lvl1pPr marL="0" indent="0" algn="l" defTabSz="1625489" rtl="0" eaLnBrk="1" fontAlgn="base" latinLnBrk="0" hangingPunct="1">
              <a:lnSpc>
                <a:spcPct val="100000"/>
              </a:lnSpc>
              <a:spcBef>
                <a:spcPct val="0"/>
              </a:spcBef>
              <a:spcAft>
                <a:spcPct val="0"/>
              </a:spcAft>
              <a:buNone/>
              <a:defRPr lang="en-US" sz="2000" kern="1200" spc="307" dirty="0" smtClean="0">
                <a:solidFill>
                  <a:schemeClr val="bg1">
                    <a:lumMod val="95000"/>
                  </a:schemeClr>
                </a:solidFill>
                <a:latin typeface="+mj-lt"/>
                <a:ea typeface="ＭＳ Ｐゴシック" charset="0"/>
                <a:cs typeface="Arial Black" panose="020B0604020202020204" pitchFamily="34" charset="0"/>
              </a:defRPr>
            </a:lvl1pPr>
            <a:lvl2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489" rtl="0" eaLnBrk="1" fontAlgn="base" latinLnBrk="0" hangingPunct="1">
              <a:lnSpc>
                <a:spcPts val="5300"/>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489" rtl="0" eaLnBrk="1" fontAlgn="base" latinLnBrk="0" hangingPunct="1">
              <a:lnSpc>
                <a:spcPts val="5300"/>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9" name="Text Placeholder 4">
            <a:extLst>
              <a:ext uri="{FF2B5EF4-FFF2-40B4-BE49-F238E27FC236}">
                <a16:creationId xmlns:a16="http://schemas.microsoft.com/office/drawing/2014/main" id="{B4E8B0E7-5103-6243-BCBA-433695BA4CB8}"/>
              </a:ext>
            </a:extLst>
          </p:cNvPr>
          <p:cNvSpPr>
            <a:spLocks noGrp="1"/>
          </p:cNvSpPr>
          <p:nvPr>
            <p:ph type="body" sz="quarter" idx="18"/>
          </p:nvPr>
        </p:nvSpPr>
        <p:spPr>
          <a:xfrm>
            <a:off x="1097366" y="6747040"/>
            <a:ext cx="6999229" cy="1335024"/>
          </a:xfrm>
        </p:spPr>
        <p:txBody>
          <a:bodyPr anchor="t">
            <a:normAutofit/>
          </a:bodyPr>
          <a:lstStyle>
            <a:lvl1pPr marL="0" indent="0">
              <a:lnSpc>
                <a:spcPts val="2880"/>
              </a:lnSpc>
              <a:buNone/>
              <a:defRPr lang="en-US" sz="2000" kern="1200" spc="40" dirty="0" smtClean="0">
                <a:solidFill>
                  <a:schemeClr val="bg1">
                    <a:lumMod val="85000"/>
                  </a:schemeClr>
                </a:solidFill>
                <a:latin typeface="Franklin Gothic Book" panose="020B0503020102020204"/>
                <a:ea typeface="+mn-ea"/>
                <a:cs typeface="+mn-cs"/>
              </a:defRPr>
            </a:lvl1pPr>
            <a:lvl2pPr marL="442984" indent="0">
              <a:buNone/>
              <a:defRPr lang="en-US" sz="1733" kern="1200" spc="40" dirty="0" smtClean="0">
                <a:solidFill>
                  <a:schemeClr val="bg1">
                    <a:lumMod val="85000"/>
                  </a:schemeClr>
                </a:solidFill>
                <a:latin typeface="Franklin Gothic Book" panose="020B0503020102020204"/>
                <a:ea typeface="+mn-ea"/>
                <a:cs typeface="+mn-cs"/>
              </a:defRPr>
            </a:lvl2pPr>
            <a:lvl3pPr marL="892040" indent="0">
              <a:buNone/>
              <a:defRPr lang="en-US" sz="1733" kern="1200" spc="40" dirty="0" smtClean="0">
                <a:solidFill>
                  <a:schemeClr val="bg1">
                    <a:lumMod val="85000"/>
                  </a:schemeClr>
                </a:solidFill>
                <a:latin typeface="Franklin Gothic Book" panose="020B0503020102020204"/>
                <a:ea typeface="+mn-ea"/>
                <a:cs typeface="+mn-cs"/>
              </a:defRPr>
            </a:lvl3pPr>
            <a:lvl4pPr marL="1431525" indent="0">
              <a:buNone/>
              <a:defRPr lang="en-US" sz="1733" kern="1200" spc="40" dirty="0" smtClean="0">
                <a:solidFill>
                  <a:schemeClr val="bg1">
                    <a:lumMod val="85000"/>
                  </a:schemeClr>
                </a:solidFill>
                <a:latin typeface="Franklin Gothic Book" panose="020B0503020102020204"/>
                <a:ea typeface="+mn-ea"/>
                <a:cs typeface="+mn-cs"/>
              </a:defRPr>
            </a:lvl4pPr>
            <a:lvl5pPr marL="1879570"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36" name="Slide Number Placeholder 5">
            <a:extLst>
              <a:ext uri="{FF2B5EF4-FFF2-40B4-BE49-F238E27FC236}">
                <a16:creationId xmlns:a16="http://schemas.microsoft.com/office/drawing/2014/main" id="{FE65CB27-D7F1-6E44-BFF8-6C2DFA8B5A3A}"/>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3" name="Chart Placeholder 2">
            <a:extLst>
              <a:ext uri="{FF2B5EF4-FFF2-40B4-BE49-F238E27FC236}">
                <a16:creationId xmlns:a16="http://schemas.microsoft.com/office/drawing/2014/main" id="{5F83A97D-1CC9-2B43-8D0C-E534E6576B32}"/>
              </a:ext>
            </a:extLst>
          </p:cNvPr>
          <p:cNvSpPr>
            <a:spLocks noGrp="1"/>
          </p:cNvSpPr>
          <p:nvPr>
            <p:ph type="chart" sz="quarter" idx="19"/>
          </p:nvPr>
        </p:nvSpPr>
        <p:spPr>
          <a:xfrm>
            <a:off x="8448675" y="457200"/>
            <a:ext cx="6877050" cy="7653130"/>
          </a:xfrm>
        </p:spPr>
        <p:txBody>
          <a:bodyPr anchor="ctr"/>
          <a:lstStyle>
            <a:lvl1pPr marL="0" indent="0" algn="ctr">
              <a:buClr>
                <a:schemeClr val="bg1">
                  <a:lumMod val="85000"/>
                </a:schemeClr>
              </a:buClr>
              <a:buNone/>
              <a:defRPr>
                <a:solidFill>
                  <a:schemeClr val="bg1">
                    <a:lumMod val="85000"/>
                  </a:schemeClr>
                </a:solidFill>
              </a:defRPr>
            </a:lvl1pPr>
          </a:lstStyle>
          <a:p>
            <a:endParaRPr lang="en-US"/>
          </a:p>
        </p:txBody>
      </p:sp>
    </p:spTree>
    <p:extLst>
      <p:ext uri="{BB962C8B-B14F-4D97-AF65-F5344CB8AC3E}">
        <p14:creationId xmlns:p14="http://schemas.microsoft.com/office/powerpoint/2010/main" val="3863731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woop_BlkBasis/k">
    <p:spTree>
      <p:nvGrpSpPr>
        <p:cNvPr id="1" name=""/>
        <p:cNvGrpSpPr/>
        <p:nvPr/>
      </p:nvGrpSpPr>
      <p:grpSpPr>
        <a:xfrm>
          <a:off x="0" y="0"/>
          <a:ext cx="0" cy="0"/>
          <a:chOff x="0" y="0"/>
          <a:chExt cx="0" cy="0"/>
        </a:xfrm>
      </p:grpSpPr>
      <p:pic>
        <p:nvPicPr>
          <p:cNvPr id="10" name="Picture 9" descr="A picture containing tableware, dishware&#10;&#10;Description automatically generated">
            <a:extLst>
              <a:ext uri="{FF2B5EF4-FFF2-40B4-BE49-F238E27FC236}">
                <a16:creationId xmlns:a16="http://schemas.microsoft.com/office/drawing/2014/main" id="{1500221B-4E0E-2F4A-8B35-0326E784F97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8101"/>
            <a:ext cx="16257588" cy="9182100"/>
          </a:xfrm>
          <a:prstGeom prst="rect">
            <a:avLst/>
          </a:prstGeom>
        </p:spPr>
      </p:pic>
      <p:sp>
        <p:nvSpPr>
          <p:cNvPr id="13" name="Rectangle 12">
            <a:extLst>
              <a:ext uri="{FF2B5EF4-FFF2-40B4-BE49-F238E27FC236}">
                <a16:creationId xmlns:a16="http://schemas.microsoft.com/office/drawing/2014/main" id="{96BF303F-E8F2-324A-AB22-5F147FABBDE1}"/>
              </a:ext>
            </a:extLst>
          </p:cNvPr>
          <p:cNvSpPr/>
          <p:nvPr userDrawn="1"/>
        </p:nvSpPr>
        <p:spPr>
          <a:xfrm rot="16200000">
            <a:off x="3550510" y="-3563079"/>
            <a:ext cx="9143999" cy="16270157"/>
          </a:xfrm>
          <a:prstGeom prst="rect">
            <a:avLst/>
          </a:prstGeom>
          <a:gradFill>
            <a:gsLst>
              <a:gs pos="100000">
                <a:schemeClr val="tx1">
                  <a:alpha val="32000"/>
                </a:schemeClr>
              </a:gs>
              <a:gs pos="0">
                <a:schemeClr val="bg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mj-lt"/>
            </a:endParaRPr>
          </a:p>
        </p:txBody>
      </p:sp>
      <p:sp>
        <p:nvSpPr>
          <p:cNvPr id="16" name="Title Placeholder 1">
            <a:extLst>
              <a:ext uri="{FF2B5EF4-FFF2-40B4-BE49-F238E27FC236}">
                <a16:creationId xmlns:a16="http://schemas.microsoft.com/office/drawing/2014/main" id="{22C1D7D4-0A9B-F340-820D-6F0A30B5B1FC}"/>
              </a:ext>
            </a:extLst>
          </p:cNvPr>
          <p:cNvSpPr>
            <a:spLocks noGrp="1"/>
          </p:cNvSpPr>
          <p:nvPr>
            <p:ph type="title"/>
          </p:nvPr>
        </p:nvSpPr>
        <p:spPr>
          <a:xfrm>
            <a:off x="832757" y="764949"/>
            <a:ext cx="14581413"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9" name="Text Placeholder 10">
            <a:extLst>
              <a:ext uri="{FF2B5EF4-FFF2-40B4-BE49-F238E27FC236}">
                <a16:creationId xmlns:a16="http://schemas.microsoft.com/office/drawing/2014/main" id="{D5837ECF-0B27-DB4E-8598-A08B7677F1FA}"/>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0" name="Slide Number Placeholder 5">
            <a:extLst>
              <a:ext uri="{FF2B5EF4-FFF2-40B4-BE49-F238E27FC236}">
                <a16:creationId xmlns:a16="http://schemas.microsoft.com/office/drawing/2014/main" id="{9E2C5798-FC08-C24B-83AC-2BE0DE220AEB}"/>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3693671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Base/k">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03AFFA4-9EB8-3D44-8C6A-D52E9B63030E}"/>
              </a:ext>
            </a:extLst>
          </p:cNvPr>
          <p:cNvPicPr>
            <a:picLocks noChangeAspect="1"/>
          </p:cNvPicPr>
          <p:nvPr userDrawn="1"/>
        </p:nvPicPr>
        <p:blipFill>
          <a:blip r:embed="rId2"/>
          <a:stretch>
            <a:fillRect/>
          </a:stretch>
        </p:blipFill>
        <p:spPr>
          <a:xfrm>
            <a:off x="0" y="0"/>
            <a:ext cx="16264538" cy="9144000"/>
          </a:xfrm>
          <a:prstGeom prst="rect">
            <a:avLst/>
          </a:prstGeom>
        </p:spPr>
      </p:pic>
      <p:sp>
        <p:nvSpPr>
          <p:cNvPr id="16" name="Title Placeholder 1">
            <a:extLst>
              <a:ext uri="{FF2B5EF4-FFF2-40B4-BE49-F238E27FC236}">
                <a16:creationId xmlns:a16="http://schemas.microsoft.com/office/drawing/2014/main" id="{A2D5614B-A2D9-D44B-8AE3-46A9FFEC030C}"/>
              </a:ext>
            </a:extLst>
          </p:cNvPr>
          <p:cNvSpPr>
            <a:spLocks noGrp="1"/>
          </p:cNvSpPr>
          <p:nvPr>
            <p:ph type="title"/>
          </p:nvPr>
        </p:nvSpPr>
        <p:spPr>
          <a:xfrm>
            <a:off x="832758" y="764949"/>
            <a:ext cx="14559642"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8" name="Text Placeholder 10">
            <a:extLst>
              <a:ext uri="{FF2B5EF4-FFF2-40B4-BE49-F238E27FC236}">
                <a16:creationId xmlns:a16="http://schemas.microsoft.com/office/drawing/2014/main" id="{5B095569-96EB-2643-8F17-79022FDE6D5C}"/>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9" name="Slide Number Placeholder 5">
            <a:extLst>
              <a:ext uri="{FF2B5EF4-FFF2-40B4-BE49-F238E27FC236}">
                <a16:creationId xmlns:a16="http://schemas.microsoft.com/office/drawing/2014/main" id="{9C47BAC6-522A-C247-8F3D-76F78B10C9BD}"/>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2508705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F5B39-699D-2243-8661-89EA445658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flipH="1" flipV="1">
            <a:off x="0" y="0"/>
            <a:ext cx="16257588" cy="9144000"/>
          </a:xfrm>
          <a:prstGeom prst="rect">
            <a:avLst/>
          </a:prstGeom>
        </p:spPr>
      </p:pic>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3" name="Title Placeholder 1">
            <a:extLst>
              <a:ext uri="{FF2B5EF4-FFF2-40B4-BE49-F238E27FC236}">
                <a16:creationId xmlns:a16="http://schemas.microsoft.com/office/drawing/2014/main" id="{973134F0-A36E-204C-882E-A24EF0044A83}"/>
              </a:ext>
            </a:extLst>
          </p:cNvPr>
          <p:cNvSpPr>
            <a:spLocks noGrp="1"/>
          </p:cNvSpPr>
          <p:nvPr>
            <p:ph type="title"/>
          </p:nvPr>
        </p:nvSpPr>
        <p:spPr>
          <a:xfrm>
            <a:off x="1940766" y="2487422"/>
            <a:ext cx="14316821" cy="2680001"/>
          </a:xfrm>
          <a:prstGeom prst="rect">
            <a:avLst/>
          </a:prstGeom>
        </p:spPr>
        <p:txBody>
          <a:bodyPr vert="horz" lIns="91440" tIns="45720" rIns="91440" bIns="45720" rtlCol="0" anchor="t">
            <a:normAutofit/>
          </a:bodyPr>
          <a:lstStyle>
            <a:lvl1pPr algn="l">
              <a:defRPr sz="3200">
                <a:solidFill>
                  <a:schemeClr val="bg1"/>
                </a:solidFill>
                <a:latin typeface="+mn-lt"/>
              </a:defRPr>
            </a:lvl1pPr>
          </a:lstStyle>
          <a:p>
            <a:r>
              <a:rPr lang="en-US" dirty="0"/>
              <a:t>Click to edit Master title style</a:t>
            </a:r>
          </a:p>
        </p:txBody>
      </p:sp>
      <p:sp>
        <p:nvSpPr>
          <p:cNvPr id="16" name="Text Placeholder 10">
            <a:extLst>
              <a:ext uri="{FF2B5EF4-FFF2-40B4-BE49-F238E27FC236}">
                <a16:creationId xmlns:a16="http://schemas.microsoft.com/office/drawing/2014/main" id="{EF78A518-6B73-BE40-A34E-8084CBC33652}"/>
              </a:ext>
            </a:extLst>
          </p:cNvPr>
          <p:cNvSpPr>
            <a:spLocks noGrp="1"/>
          </p:cNvSpPr>
          <p:nvPr>
            <p:ph type="body" sz="quarter" idx="12" hasCustomPrompt="1"/>
          </p:nvPr>
        </p:nvSpPr>
        <p:spPr>
          <a:xfrm>
            <a:off x="1940766" y="1744499"/>
            <a:ext cx="7158409" cy="414262"/>
          </a:xfrm>
          <a:prstGeom prst="rect">
            <a:avLst/>
          </a:prstGeom>
        </p:spPr>
        <p:txBody>
          <a:bodyPr anchor="b">
            <a:normAutofit/>
          </a:bodyPr>
          <a:lstStyle>
            <a:lvl1pPr marL="0" indent="0" algn="l" defTabSz="1625366" rtl="0" fontAlgn="base">
              <a:lnSpc>
                <a:spcPct val="100000"/>
              </a:lnSpc>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9" name="Title 9">
            <a:extLst>
              <a:ext uri="{FF2B5EF4-FFF2-40B4-BE49-F238E27FC236}">
                <a16:creationId xmlns:a16="http://schemas.microsoft.com/office/drawing/2014/main" id="{9E4AB72D-78E8-C34F-B32B-EE2475FC99CF}"/>
              </a:ext>
            </a:extLst>
          </p:cNvPr>
          <p:cNvSpPr txBox="1">
            <a:spLocks/>
          </p:cNvSpPr>
          <p:nvPr userDrawn="1"/>
        </p:nvSpPr>
        <p:spPr>
          <a:xfrm>
            <a:off x="-1" y="3021418"/>
            <a:ext cx="3620279" cy="1524000"/>
          </a:xfrm>
          <a:prstGeom prst="rect">
            <a:avLst/>
          </a:prstGeom>
          <a:ln>
            <a:noFill/>
          </a:ln>
        </p:spPr>
        <p:txBody>
          <a:bodyPr>
            <a:normAutofit/>
          </a:bodyPr>
          <a:lstStyle>
            <a:lvl1pPr algn="ctr" defTabSz="1625529" rtl="0" eaLnBrk="1" fontAlgn="base" latinLnBrk="0" hangingPunct="1">
              <a:lnSpc>
                <a:spcPts val="5300"/>
              </a:lnSpc>
              <a:spcBef>
                <a:spcPct val="0"/>
              </a:spcBef>
              <a:spcAft>
                <a:spcPct val="0"/>
              </a:spcAft>
              <a:buNone/>
              <a:defRPr lang="en-US" sz="5400" b="0" i="0" kern="1200" cap="all" spc="0" baseline="0" dirty="0">
                <a:solidFill>
                  <a:schemeClr val="tx1"/>
                </a:solidFill>
                <a:latin typeface="+mj-lt"/>
                <a:ea typeface="ＭＳ Ｐゴシック" charset="0"/>
                <a:cs typeface="Arial Black" panose="020B0604020202020204" pitchFamily="34" charset="0"/>
                <a:sym typeface="Gill Sans" charset="0"/>
              </a:defRPr>
            </a:lvl1pPr>
          </a:lstStyle>
          <a:p>
            <a:r>
              <a:rPr lang="en-US" sz="28700" b="1" dirty="0">
                <a:solidFill>
                  <a:srgbClr val="DCDDDE">
                    <a:alpha val="17092"/>
                  </a:srgbClr>
                </a:solidFill>
                <a:latin typeface="Times New Roman" panose="02020603050405020304" pitchFamily="18" charset="0"/>
                <a:ea typeface="Source Sans Pro" panose="020B0503030403020204" pitchFamily="34" charset="0"/>
                <a:cs typeface="Times New Roman" panose="02020603050405020304" pitchFamily="18" charset="0"/>
              </a:rPr>
              <a:t>”</a:t>
            </a:r>
          </a:p>
        </p:txBody>
      </p:sp>
      <p:sp>
        <p:nvSpPr>
          <p:cNvPr id="20" name="Text Placeholder 3">
            <a:extLst>
              <a:ext uri="{FF2B5EF4-FFF2-40B4-BE49-F238E27FC236}">
                <a16:creationId xmlns:a16="http://schemas.microsoft.com/office/drawing/2014/main" id="{75955D49-06F6-0A4D-8AD2-A0C0B102CA6D}"/>
              </a:ext>
            </a:extLst>
          </p:cNvPr>
          <p:cNvSpPr>
            <a:spLocks noGrp="1"/>
          </p:cNvSpPr>
          <p:nvPr>
            <p:ph type="body" sz="quarter" idx="13"/>
          </p:nvPr>
        </p:nvSpPr>
        <p:spPr>
          <a:xfrm>
            <a:off x="1940766" y="5167978"/>
            <a:ext cx="14316821" cy="1466739"/>
          </a:xfrm>
        </p:spPr>
        <p:txBody>
          <a:bodyPr anchor="t">
            <a:normAutofit/>
          </a:bodyPr>
          <a:lstStyle>
            <a:lvl1pPr marL="45720" indent="0" algn="l" defTabSz="1625489" rtl="0" eaLnBrk="1" fontAlgn="base" latinLnBrk="0" hangingPunct="1">
              <a:lnSpc>
                <a:spcPts val="5300"/>
              </a:lnSpc>
              <a:spcBef>
                <a:spcPct val="0"/>
              </a:spcBef>
              <a:spcAft>
                <a:spcPct val="0"/>
              </a:spcAft>
              <a:buNone/>
              <a:defRPr lang="en-US" sz="2000" b="0" i="1" kern="1200" cap="none" spc="0" baseline="0" dirty="0" smtClean="0">
                <a:solidFill>
                  <a:schemeClr val="bg1">
                    <a:lumMod val="75000"/>
                  </a:schemeClr>
                </a:solidFill>
                <a:latin typeface="+mn-lt"/>
                <a:ea typeface="ＭＳ Ｐゴシック" charset="0"/>
                <a:cs typeface="Arial Black" panose="020B0604020202020204" pitchFamily="34" charset="0"/>
                <a:sym typeface="Gill Sans" charset="0"/>
              </a:defRPr>
            </a:lvl1pPr>
          </a:lstStyle>
          <a:p>
            <a:pPr lvl="0"/>
            <a:r>
              <a:rPr lang="en-US" dirty="0"/>
              <a:t>Click to edit Master text style</a:t>
            </a:r>
          </a:p>
        </p:txBody>
      </p:sp>
    </p:spTree>
    <p:extLst>
      <p:ext uri="{BB962C8B-B14F-4D97-AF65-F5344CB8AC3E}">
        <p14:creationId xmlns:p14="http://schemas.microsoft.com/office/powerpoint/2010/main" val="223311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k">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544ADAE-7C7E-5C45-B191-A18934147B4C}"/>
              </a:ext>
            </a:extLst>
          </p:cNvPr>
          <p:cNvCxnSpPr>
            <a:cxnSpLocks/>
          </p:cNvCxnSpPr>
          <p:nvPr/>
        </p:nvCxnSpPr>
        <p:spPr>
          <a:xfrm flipH="1">
            <a:off x="10264883" y="4778877"/>
            <a:ext cx="5482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7C5A71-B126-1642-A6B2-5F1E17C5B191}"/>
              </a:ext>
            </a:extLst>
          </p:cNvPr>
          <p:cNvCxnSpPr>
            <a:cxnSpLocks/>
          </p:cNvCxnSpPr>
          <p:nvPr/>
        </p:nvCxnSpPr>
        <p:spPr>
          <a:xfrm flipH="1">
            <a:off x="5481320" y="4772250"/>
            <a:ext cx="5482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B51E6626-933A-9347-9415-2153822E38C9}"/>
              </a:ext>
            </a:extLst>
          </p:cNvPr>
          <p:cNvSpPr>
            <a:spLocks noGrp="1"/>
          </p:cNvSpPr>
          <p:nvPr>
            <p:ph type="body" sz="quarter" idx="11"/>
          </p:nvPr>
        </p:nvSpPr>
        <p:spPr>
          <a:xfrm>
            <a:off x="1511699" y="4134885"/>
            <a:ext cx="3703977" cy="1917572"/>
          </a:xfrm>
          <a:prstGeom prst="rect">
            <a:avLst/>
          </a:prstGeom>
        </p:spPr>
        <p:txBody>
          <a:bodyPr>
            <a:normAutofit/>
          </a:bodyPr>
          <a:lstStyle>
            <a:lvl1pPr marL="0" indent="0" algn="ctr" defTabSz="1219170" rtl="0" eaLnBrk="1" latinLnBrk="0" hangingPunct="1">
              <a:lnSpc>
                <a:spcPts val="3067"/>
              </a:lnSpc>
              <a:buNone/>
              <a:defRPr lang="en-US" sz="2000" b="0"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29" name="Text Placeholder 24">
            <a:extLst>
              <a:ext uri="{FF2B5EF4-FFF2-40B4-BE49-F238E27FC236}">
                <a16:creationId xmlns:a16="http://schemas.microsoft.com/office/drawing/2014/main" id="{FD602F41-B965-EA40-AF72-250602030743}"/>
              </a:ext>
            </a:extLst>
          </p:cNvPr>
          <p:cNvSpPr>
            <a:spLocks noGrp="1"/>
          </p:cNvSpPr>
          <p:nvPr>
            <p:ph type="body" sz="quarter" idx="12"/>
          </p:nvPr>
        </p:nvSpPr>
        <p:spPr>
          <a:xfrm>
            <a:off x="6295262" y="4134885"/>
            <a:ext cx="3703977" cy="1917572"/>
          </a:xfrm>
          <a:prstGeom prst="rect">
            <a:avLst/>
          </a:prstGeom>
        </p:spPr>
        <p:txBody>
          <a:bodyPr>
            <a:normAutofit/>
          </a:bodyPr>
          <a:lstStyle>
            <a:lvl1pPr marL="0" indent="0" algn="ctr" defTabSz="1219170" rtl="0" eaLnBrk="1" latinLnBrk="0" hangingPunct="1">
              <a:lnSpc>
                <a:spcPts val="3067"/>
              </a:lnSpc>
              <a:buNone/>
              <a:defRPr lang="en-US" sz="2000" b="0"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0" name="Text Placeholder 24">
            <a:extLst>
              <a:ext uri="{FF2B5EF4-FFF2-40B4-BE49-F238E27FC236}">
                <a16:creationId xmlns:a16="http://schemas.microsoft.com/office/drawing/2014/main" id="{BF6187BE-1C4F-4D4A-BCF5-7755D88C477B}"/>
              </a:ext>
            </a:extLst>
          </p:cNvPr>
          <p:cNvSpPr>
            <a:spLocks noGrp="1"/>
          </p:cNvSpPr>
          <p:nvPr>
            <p:ph type="body" sz="quarter" idx="13"/>
          </p:nvPr>
        </p:nvSpPr>
        <p:spPr>
          <a:xfrm>
            <a:off x="11059886" y="4134885"/>
            <a:ext cx="3703977" cy="1917572"/>
          </a:xfrm>
          <a:prstGeom prst="rect">
            <a:avLst/>
          </a:prstGeom>
        </p:spPr>
        <p:txBody>
          <a:bodyPr>
            <a:normAutofit/>
          </a:bodyPr>
          <a:lstStyle>
            <a:lvl1pPr marL="0" indent="0" algn="ctr" defTabSz="1219170" rtl="0" eaLnBrk="1" latinLnBrk="0" hangingPunct="1">
              <a:lnSpc>
                <a:spcPts val="3067"/>
              </a:lnSpc>
              <a:buNone/>
              <a:defRPr lang="en-US" sz="2000" b="0"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1" name="Slide Number Placeholder 5">
            <a:extLst>
              <a:ext uri="{FF2B5EF4-FFF2-40B4-BE49-F238E27FC236}">
                <a16:creationId xmlns:a16="http://schemas.microsoft.com/office/drawing/2014/main" id="{C2B6ADD3-F422-4B4A-92CB-1D7D735BB118}"/>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9" name="Text Placeholder 2">
            <a:extLst>
              <a:ext uri="{FF2B5EF4-FFF2-40B4-BE49-F238E27FC236}">
                <a16:creationId xmlns:a16="http://schemas.microsoft.com/office/drawing/2014/main" id="{CA579984-EFCD-7C4E-88D1-A2955A33886F}"/>
              </a:ext>
            </a:extLst>
          </p:cNvPr>
          <p:cNvSpPr>
            <a:spLocks noGrp="1"/>
          </p:cNvSpPr>
          <p:nvPr>
            <p:ph type="body" sz="quarter" idx="16" hasCustomPrompt="1"/>
          </p:nvPr>
        </p:nvSpPr>
        <p:spPr>
          <a:xfrm>
            <a:off x="1502229" y="3458183"/>
            <a:ext cx="3722914"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0" name="Text Placeholder 2">
            <a:extLst>
              <a:ext uri="{FF2B5EF4-FFF2-40B4-BE49-F238E27FC236}">
                <a16:creationId xmlns:a16="http://schemas.microsoft.com/office/drawing/2014/main" id="{8C471AD6-ED69-5F44-B791-7E3386EEE8DF}"/>
              </a:ext>
            </a:extLst>
          </p:cNvPr>
          <p:cNvSpPr>
            <a:spLocks noGrp="1"/>
          </p:cNvSpPr>
          <p:nvPr>
            <p:ph type="body" sz="quarter" idx="17" hasCustomPrompt="1"/>
          </p:nvPr>
        </p:nvSpPr>
        <p:spPr>
          <a:xfrm>
            <a:off x="6295262" y="3458183"/>
            <a:ext cx="3722914"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1" name="Text Placeholder 2">
            <a:extLst>
              <a:ext uri="{FF2B5EF4-FFF2-40B4-BE49-F238E27FC236}">
                <a16:creationId xmlns:a16="http://schemas.microsoft.com/office/drawing/2014/main" id="{E1F990FF-269A-F546-8CA5-83A7AA2BCB5C}"/>
              </a:ext>
            </a:extLst>
          </p:cNvPr>
          <p:cNvSpPr>
            <a:spLocks noGrp="1"/>
          </p:cNvSpPr>
          <p:nvPr>
            <p:ph type="body" sz="quarter" idx="18" hasCustomPrompt="1"/>
          </p:nvPr>
        </p:nvSpPr>
        <p:spPr>
          <a:xfrm>
            <a:off x="11059886" y="3458183"/>
            <a:ext cx="3722914"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2" name="Title Placeholder 1">
            <a:extLst>
              <a:ext uri="{FF2B5EF4-FFF2-40B4-BE49-F238E27FC236}">
                <a16:creationId xmlns:a16="http://schemas.microsoft.com/office/drawing/2014/main" id="{A4953398-BEDF-AF49-92D8-02E73E42941B}"/>
              </a:ext>
            </a:extLst>
          </p:cNvPr>
          <p:cNvSpPr>
            <a:spLocks noGrp="1"/>
          </p:cNvSpPr>
          <p:nvPr>
            <p:ph type="title"/>
          </p:nvPr>
        </p:nvSpPr>
        <p:spPr>
          <a:xfrm>
            <a:off x="832759" y="491842"/>
            <a:ext cx="14581412"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24" name="Text Placeholder 10">
            <a:extLst>
              <a:ext uri="{FF2B5EF4-FFF2-40B4-BE49-F238E27FC236}">
                <a16:creationId xmlns:a16="http://schemas.microsoft.com/office/drawing/2014/main" id="{4C092A0F-67F6-5B4D-8DF0-853142B3D19A}"/>
              </a:ext>
            </a:extLst>
          </p:cNvPr>
          <p:cNvSpPr>
            <a:spLocks noGrp="1"/>
          </p:cNvSpPr>
          <p:nvPr>
            <p:ph type="body" sz="quarter" idx="19" hasCustomPrompt="1"/>
          </p:nvPr>
        </p:nvSpPr>
        <p:spPr>
          <a:xfrm>
            <a:off x="4523016"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1407980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k">
    <p:spTree>
      <p:nvGrpSpPr>
        <p:cNvPr id="1" name=""/>
        <p:cNvGrpSpPr/>
        <p:nvPr/>
      </p:nvGrpSpPr>
      <p:grpSpPr>
        <a:xfrm>
          <a:off x="0" y="0"/>
          <a:ext cx="0" cy="0"/>
          <a:chOff x="0" y="0"/>
          <a:chExt cx="0" cy="0"/>
        </a:xfrm>
      </p:grpSpPr>
      <p:pic>
        <p:nvPicPr>
          <p:cNvPr id="26" name="Picture 25" descr="A picture containing dark, lit&#10;&#10;Description automatically generated">
            <a:extLst>
              <a:ext uri="{FF2B5EF4-FFF2-40B4-BE49-F238E27FC236}">
                <a16:creationId xmlns:a16="http://schemas.microsoft.com/office/drawing/2014/main" id="{60C8B50A-1B19-7649-A699-68FAB1535FB4}"/>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3" name="Rectangle 12">
            <a:extLst>
              <a:ext uri="{FF2B5EF4-FFF2-40B4-BE49-F238E27FC236}">
                <a16:creationId xmlns:a16="http://schemas.microsoft.com/office/drawing/2014/main" id="{CD2F6C5D-DF89-5E4E-A7B2-3F880CA61AF9}"/>
              </a:ext>
            </a:extLst>
          </p:cNvPr>
          <p:cNvSpPr/>
          <p:nvPr userDrawn="1"/>
        </p:nvSpPr>
        <p:spPr>
          <a:xfrm>
            <a:off x="8096250" y="0"/>
            <a:ext cx="8161338" cy="914400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Text Placeholder 2">
            <a:extLst>
              <a:ext uri="{FF2B5EF4-FFF2-40B4-BE49-F238E27FC236}">
                <a16:creationId xmlns:a16="http://schemas.microsoft.com/office/drawing/2014/main" id="{F176B833-B9D8-8447-BE42-FB2FC91A780F}"/>
              </a:ext>
            </a:extLst>
          </p:cNvPr>
          <p:cNvSpPr>
            <a:spLocks noGrp="1"/>
          </p:cNvSpPr>
          <p:nvPr>
            <p:ph type="body" sz="quarter" idx="13" hasCustomPrompt="1"/>
          </p:nvPr>
        </p:nvSpPr>
        <p:spPr>
          <a:xfrm>
            <a:off x="9206074" y="2374002"/>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4" name="Text Placeholder 2">
            <a:extLst>
              <a:ext uri="{FF2B5EF4-FFF2-40B4-BE49-F238E27FC236}">
                <a16:creationId xmlns:a16="http://schemas.microsoft.com/office/drawing/2014/main" id="{57EB87CD-95B2-8A49-84A7-4365E2013657}"/>
              </a:ext>
            </a:extLst>
          </p:cNvPr>
          <p:cNvSpPr>
            <a:spLocks noGrp="1"/>
          </p:cNvSpPr>
          <p:nvPr>
            <p:ph type="body" sz="quarter" idx="15" hasCustomPrompt="1"/>
          </p:nvPr>
        </p:nvSpPr>
        <p:spPr>
          <a:xfrm>
            <a:off x="9206074" y="3487982"/>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28" name="Text Placeholder 2">
            <a:extLst>
              <a:ext uri="{FF2B5EF4-FFF2-40B4-BE49-F238E27FC236}">
                <a16:creationId xmlns:a16="http://schemas.microsoft.com/office/drawing/2014/main" id="{0AD7965C-EAAD-6341-845E-30AE478134BC}"/>
              </a:ext>
            </a:extLst>
          </p:cNvPr>
          <p:cNvSpPr>
            <a:spLocks noGrp="1"/>
          </p:cNvSpPr>
          <p:nvPr>
            <p:ph type="body" sz="quarter" idx="17" hasCustomPrompt="1"/>
          </p:nvPr>
        </p:nvSpPr>
        <p:spPr>
          <a:xfrm>
            <a:off x="9206074" y="4601962"/>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36" name="Slide Number Placeholder 5">
            <a:extLst>
              <a:ext uri="{FF2B5EF4-FFF2-40B4-BE49-F238E27FC236}">
                <a16:creationId xmlns:a16="http://schemas.microsoft.com/office/drawing/2014/main" id="{FE65CB27-D7F1-6E44-BFF8-6C2DFA8B5A3A}"/>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0" name="Title Placeholder 1">
            <a:extLst>
              <a:ext uri="{FF2B5EF4-FFF2-40B4-BE49-F238E27FC236}">
                <a16:creationId xmlns:a16="http://schemas.microsoft.com/office/drawing/2014/main" id="{8EDCF39F-7746-3345-ADC1-C154C36C59F4}"/>
              </a:ext>
            </a:extLst>
          </p:cNvPr>
          <p:cNvSpPr>
            <a:spLocks noGrp="1"/>
          </p:cNvSpPr>
          <p:nvPr>
            <p:ph type="title"/>
          </p:nvPr>
        </p:nvSpPr>
        <p:spPr>
          <a:xfrm>
            <a:off x="1667647" y="4143475"/>
            <a:ext cx="5406675" cy="746577"/>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a:t>
            </a:r>
          </a:p>
        </p:txBody>
      </p:sp>
      <p:sp>
        <p:nvSpPr>
          <p:cNvPr id="22" name="Text Placeholder 10">
            <a:extLst>
              <a:ext uri="{FF2B5EF4-FFF2-40B4-BE49-F238E27FC236}">
                <a16:creationId xmlns:a16="http://schemas.microsoft.com/office/drawing/2014/main" id="{71EB8B72-78C1-5940-9006-8602C4BCD2D8}"/>
              </a:ext>
            </a:extLst>
          </p:cNvPr>
          <p:cNvSpPr>
            <a:spLocks noGrp="1"/>
          </p:cNvSpPr>
          <p:nvPr>
            <p:ph type="body" sz="quarter" idx="12" hasCustomPrompt="1"/>
          </p:nvPr>
        </p:nvSpPr>
        <p:spPr>
          <a:xfrm>
            <a:off x="1667646" y="3806038"/>
            <a:ext cx="5466847"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6" name="Text Placeholder 2">
            <a:extLst>
              <a:ext uri="{FF2B5EF4-FFF2-40B4-BE49-F238E27FC236}">
                <a16:creationId xmlns:a16="http://schemas.microsoft.com/office/drawing/2014/main" id="{355056E6-8762-5047-9A3F-738508549751}"/>
              </a:ext>
            </a:extLst>
          </p:cNvPr>
          <p:cNvSpPr>
            <a:spLocks noGrp="1"/>
          </p:cNvSpPr>
          <p:nvPr>
            <p:ph type="body" sz="quarter" idx="18" hasCustomPrompt="1"/>
          </p:nvPr>
        </p:nvSpPr>
        <p:spPr>
          <a:xfrm>
            <a:off x="9206074" y="5715942"/>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18" name="Text Placeholder 2">
            <a:extLst>
              <a:ext uri="{FF2B5EF4-FFF2-40B4-BE49-F238E27FC236}">
                <a16:creationId xmlns:a16="http://schemas.microsoft.com/office/drawing/2014/main" id="{53A0F44B-F7A1-9944-AA48-46653344FB7A}"/>
              </a:ext>
            </a:extLst>
          </p:cNvPr>
          <p:cNvSpPr>
            <a:spLocks noGrp="1"/>
          </p:cNvSpPr>
          <p:nvPr>
            <p:ph type="body" sz="quarter" idx="19" hasCustomPrompt="1"/>
          </p:nvPr>
        </p:nvSpPr>
        <p:spPr>
          <a:xfrm>
            <a:off x="9206074" y="6829923"/>
            <a:ext cx="5951451" cy="565266"/>
          </a:xfrm>
        </p:spPr>
        <p:txBody>
          <a:bodyPr anchor="ctr">
            <a:normAutofit/>
          </a:bodyPr>
          <a:lstStyle>
            <a:lvl1pPr marL="0" indent="0" algn="l" defTabSz="1625326" rtl="0" eaLnBrk="1" fontAlgn="base" latinLnBrk="0" hangingPunct="1">
              <a:lnSpc>
                <a:spcPct val="100000"/>
              </a:lnSpc>
              <a:spcBef>
                <a:spcPct val="0"/>
              </a:spcBef>
              <a:spcAft>
                <a:spcPct val="0"/>
              </a:spcAft>
              <a:buNone/>
              <a:defRPr lang="en-US" sz="2400"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Tree>
    <p:extLst>
      <p:ext uri="{BB962C8B-B14F-4D97-AF65-F5344CB8AC3E}">
        <p14:creationId xmlns:p14="http://schemas.microsoft.com/office/powerpoint/2010/main" val="330033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_People/2k">
    <p:spTree>
      <p:nvGrpSpPr>
        <p:cNvPr id="1" name=""/>
        <p:cNvGrpSpPr/>
        <p:nvPr/>
      </p:nvGrpSpPr>
      <p:grpSpPr>
        <a:xfrm>
          <a:off x="0" y="0"/>
          <a:ext cx="0" cy="0"/>
          <a:chOff x="0" y="0"/>
          <a:chExt cx="0" cy="0"/>
        </a:xfrm>
      </p:grpSpPr>
      <p:pic>
        <p:nvPicPr>
          <p:cNvPr id="13" name="Picture 12" descr="A picture containing person, crowd&#10;&#10;Description automatically generated">
            <a:extLst>
              <a:ext uri="{FF2B5EF4-FFF2-40B4-BE49-F238E27FC236}">
                <a16:creationId xmlns:a16="http://schemas.microsoft.com/office/drawing/2014/main" id="{2B124164-D0A1-364B-81E3-F9FCB529C52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5" name="Rectangle 14">
            <a:extLst>
              <a:ext uri="{FF2B5EF4-FFF2-40B4-BE49-F238E27FC236}">
                <a16:creationId xmlns:a16="http://schemas.microsoft.com/office/drawing/2014/main" id="{149A514B-6473-8C49-A834-7EDCCA18029A}"/>
              </a:ext>
            </a:extLst>
          </p:cNvPr>
          <p:cNvSpPr/>
          <p:nvPr userDrawn="1"/>
        </p:nvSpPr>
        <p:spPr>
          <a:xfrm rot="10800000">
            <a:off x="-3" y="0"/>
            <a:ext cx="14042573" cy="9144002"/>
          </a:xfrm>
          <a:prstGeom prst="rect">
            <a:avLst/>
          </a:prstGeom>
          <a:gradFill>
            <a:gsLst>
              <a:gs pos="89000">
                <a:schemeClr val="bg2">
                  <a:alpha val="0"/>
                </a:schemeClr>
              </a:gs>
              <a:gs pos="3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 name="Right Triangle 3">
            <a:extLst>
              <a:ext uri="{FF2B5EF4-FFF2-40B4-BE49-F238E27FC236}">
                <a16:creationId xmlns:a16="http://schemas.microsoft.com/office/drawing/2014/main" id="{77065E7F-485A-BB45-A1D7-6ABA5E08F5F6}"/>
              </a:ext>
            </a:extLst>
          </p:cNvPr>
          <p:cNvSpPr/>
          <p:nvPr userDrawn="1"/>
        </p:nvSpPr>
        <p:spPr>
          <a:xfrm flipH="1">
            <a:off x="0" y="7440708"/>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 name="Text Placeholder 6">
            <a:extLst>
              <a:ext uri="{FF2B5EF4-FFF2-40B4-BE49-F238E27FC236}">
                <a16:creationId xmlns:a16="http://schemas.microsoft.com/office/drawing/2014/main" id="{65162A86-9B56-4C4E-87C7-54526284AD4E}"/>
              </a:ext>
            </a:extLst>
          </p:cNvPr>
          <p:cNvSpPr>
            <a:spLocks noGrp="1"/>
          </p:cNvSpPr>
          <p:nvPr>
            <p:ph type="body" sz="quarter" idx="10"/>
          </p:nvPr>
        </p:nvSpPr>
        <p:spPr>
          <a:xfrm>
            <a:off x="1453412" y="3441428"/>
            <a:ext cx="6837452" cy="1435375"/>
          </a:xfrm>
        </p:spPr>
        <p:txBody>
          <a:bodyPr anchor="b">
            <a:noAutofit/>
          </a:bodyPr>
          <a:lstStyle>
            <a:lvl1pPr marL="0" indent="0" algn="l" defTabSz="1625326" rtl="0" eaLnBrk="1" fontAlgn="base" latinLnBrk="0" hangingPunct="1">
              <a:lnSpc>
                <a:spcPct val="100000"/>
              </a:lnSpc>
              <a:spcBef>
                <a:spcPts val="1800"/>
              </a:spcBef>
              <a:spcAft>
                <a:spcPct val="0"/>
              </a:spcAft>
              <a:buClr>
                <a:schemeClr val="bg2"/>
              </a:buClr>
              <a:buFont typeface="Arial" panose="020B0604020202020204" pitchFamily="34" charset="0"/>
              <a:buNone/>
              <a:defRPr lang="en-US" sz="7199" kern="1200" spc="0" baseline="0" dirty="0">
                <a:solidFill>
                  <a:schemeClr val="bg1"/>
                </a:solidFill>
                <a:latin typeface="+mj-lt"/>
                <a:ea typeface="+mn-ea"/>
                <a:cs typeface="+mn-cs"/>
              </a:defRPr>
            </a:lvl1pPr>
            <a:lvl2pPr marL="534230" indent="0">
              <a:buNone/>
              <a:defRPr/>
            </a:lvl2pPr>
          </a:lstStyle>
          <a:p>
            <a:pPr lvl="0"/>
            <a:r>
              <a:rPr lang="en-US" dirty="0"/>
              <a:t>Click to edit </a:t>
            </a:r>
          </a:p>
        </p:txBody>
      </p:sp>
      <p:sp>
        <p:nvSpPr>
          <p:cNvPr id="6" name="Text Placeholder 2">
            <a:extLst>
              <a:ext uri="{FF2B5EF4-FFF2-40B4-BE49-F238E27FC236}">
                <a16:creationId xmlns:a16="http://schemas.microsoft.com/office/drawing/2014/main" id="{F6BF3ED2-9654-984E-A8A8-5CA0A80013DF}"/>
              </a:ext>
            </a:extLst>
          </p:cNvPr>
          <p:cNvSpPr>
            <a:spLocks noGrp="1"/>
          </p:cNvSpPr>
          <p:nvPr>
            <p:ph type="body" sz="quarter" idx="12"/>
          </p:nvPr>
        </p:nvSpPr>
        <p:spPr>
          <a:xfrm>
            <a:off x="1486063" y="4614593"/>
            <a:ext cx="6838053" cy="1607101"/>
          </a:xfrm>
        </p:spPr>
        <p:txBody>
          <a:bodyPr anchor="t">
            <a:normAutofit/>
          </a:bodyPr>
          <a:lstStyle>
            <a:lvl1pPr marL="0" indent="0" algn="l" defTabSz="1218284" rtl="0" eaLnBrk="1" fontAlgn="base" latinLnBrk="0" hangingPunct="1">
              <a:lnSpc>
                <a:spcPct val="100000"/>
              </a:lnSpc>
              <a:spcBef>
                <a:spcPct val="0"/>
              </a:spcBef>
              <a:spcAft>
                <a:spcPct val="0"/>
              </a:spcAft>
              <a:buClr>
                <a:schemeClr val="bg2"/>
              </a:buClr>
              <a:buFont typeface="Arial" panose="020B0604020202020204" pitchFamily="34" charset="0"/>
              <a:buNone/>
              <a:defRPr lang="en-US" sz="4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7" name="Text Placeholder 17">
            <a:extLst>
              <a:ext uri="{FF2B5EF4-FFF2-40B4-BE49-F238E27FC236}">
                <a16:creationId xmlns:a16="http://schemas.microsoft.com/office/drawing/2014/main" id="{D23D8168-1E19-0449-BC78-42A48321C6D9}"/>
              </a:ext>
            </a:extLst>
          </p:cNvPr>
          <p:cNvSpPr>
            <a:spLocks noGrp="1"/>
          </p:cNvSpPr>
          <p:nvPr>
            <p:ph type="body" sz="quarter" idx="13" hasCustomPrompt="1"/>
          </p:nvPr>
        </p:nvSpPr>
        <p:spPr>
          <a:xfrm>
            <a:off x="1470393" y="3338906"/>
            <a:ext cx="6820473" cy="566069"/>
          </a:xfrm>
        </p:spPr>
        <p:txBody>
          <a:bodyPr anchor="ctr"/>
          <a:lstStyle>
            <a:lvl1pPr marL="60952" indent="0" algn="l" defTabSz="1625326"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835017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_People/3k">
    <p:spTree>
      <p:nvGrpSpPr>
        <p:cNvPr id="1" name=""/>
        <p:cNvGrpSpPr/>
        <p:nvPr/>
      </p:nvGrpSpPr>
      <p:grpSpPr>
        <a:xfrm>
          <a:off x="0" y="0"/>
          <a:ext cx="0" cy="0"/>
          <a:chOff x="0" y="0"/>
          <a:chExt cx="0" cy="0"/>
        </a:xfrm>
      </p:grpSpPr>
      <p:pic>
        <p:nvPicPr>
          <p:cNvPr id="3" name="Picture 2" descr="A person typing on a keyboard&#10;&#10;Description automatically generated with medium confidence">
            <a:extLst>
              <a:ext uri="{FF2B5EF4-FFF2-40B4-BE49-F238E27FC236}">
                <a16:creationId xmlns:a16="http://schemas.microsoft.com/office/drawing/2014/main" id="{99DF3C58-4BC3-A54A-8B77-4D488D42F99C}"/>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4" name="Right Triangle 3">
            <a:extLst>
              <a:ext uri="{FF2B5EF4-FFF2-40B4-BE49-F238E27FC236}">
                <a16:creationId xmlns:a16="http://schemas.microsoft.com/office/drawing/2014/main" id="{77065E7F-485A-BB45-A1D7-6ABA5E08F5F6}"/>
              </a:ext>
            </a:extLst>
          </p:cNvPr>
          <p:cNvSpPr/>
          <p:nvPr userDrawn="1"/>
        </p:nvSpPr>
        <p:spPr>
          <a:xfrm flipH="1">
            <a:off x="0" y="7440708"/>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 name="Text Placeholder 6">
            <a:extLst>
              <a:ext uri="{FF2B5EF4-FFF2-40B4-BE49-F238E27FC236}">
                <a16:creationId xmlns:a16="http://schemas.microsoft.com/office/drawing/2014/main" id="{65162A86-9B56-4C4E-87C7-54526284AD4E}"/>
              </a:ext>
            </a:extLst>
          </p:cNvPr>
          <p:cNvSpPr>
            <a:spLocks noGrp="1"/>
          </p:cNvSpPr>
          <p:nvPr>
            <p:ph type="body" sz="quarter" idx="10"/>
          </p:nvPr>
        </p:nvSpPr>
        <p:spPr>
          <a:xfrm>
            <a:off x="1453412" y="3441428"/>
            <a:ext cx="6837452" cy="1435375"/>
          </a:xfrm>
        </p:spPr>
        <p:txBody>
          <a:bodyPr anchor="b">
            <a:noAutofit/>
          </a:bodyPr>
          <a:lstStyle>
            <a:lvl1pPr marL="0" indent="0" algn="l" defTabSz="1625326" rtl="0" eaLnBrk="1" fontAlgn="base" latinLnBrk="0" hangingPunct="1">
              <a:lnSpc>
                <a:spcPct val="100000"/>
              </a:lnSpc>
              <a:spcBef>
                <a:spcPts val="1800"/>
              </a:spcBef>
              <a:spcAft>
                <a:spcPct val="0"/>
              </a:spcAft>
              <a:buClr>
                <a:schemeClr val="bg2"/>
              </a:buClr>
              <a:buFont typeface="Arial" panose="020B0604020202020204" pitchFamily="34" charset="0"/>
              <a:buNone/>
              <a:defRPr lang="en-US" sz="7199" kern="1200" spc="0" baseline="0" dirty="0">
                <a:solidFill>
                  <a:schemeClr val="bg1"/>
                </a:solidFill>
                <a:latin typeface="+mj-lt"/>
                <a:ea typeface="+mn-ea"/>
                <a:cs typeface="+mn-cs"/>
              </a:defRPr>
            </a:lvl1pPr>
            <a:lvl2pPr marL="534230" indent="0">
              <a:buNone/>
              <a:defRPr/>
            </a:lvl2pPr>
          </a:lstStyle>
          <a:p>
            <a:pPr lvl="0"/>
            <a:r>
              <a:rPr lang="en-US" dirty="0"/>
              <a:t>Click to edit </a:t>
            </a:r>
          </a:p>
        </p:txBody>
      </p:sp>
      <p:sp>
        <p:nvSpPr>
          <p:cNvPr id="6" name="Text Placeholder 2">
            <a:extLst>
              <a:ext uri="{FF2B5EF4-FFF2-40B4-BE49-F238E27FC236}">
                <a16:creationId xmlns:a16="http://schemas.microsoft.com/office/drawing/2014/main" id="{F6BF3ED2-9654-984E-A8A8-5CA0A80013DF}"/>
              </a:ext>
            </a:extLst>
          </p:cNvPr>
          <p:cNvSpPr>
            <a:spLocks noGrp="1"/>
          </p:cNvSpPr>
          <p:nvPr>
            <p:ph type="body" sz="quarter" idx="12"/>
          </p:nvPr>
        </p:nvSpPr>
        <p:spPr>
          <a:xfrm>
            <a:off x="1486063" y="4614593"/>
            <a:ext cx="6838053" cy="1607101"/>
          </a:xfrm>
        </p:spPr>
        <p:txBody>
          <a:bodyPr anchor="t">
            <a:normAutofit/>
          </a:bodyPr>
          <a:lstStyle>
            <a:lvl1pPr marL="0" indent="0" algn="l" defTabSz="1218284" rtl="0" eaLnBrk="1" fontAlgn="base" latinLnBrk="0" hangingPunct="1">
              <a:lnSpc>
                <a:spcPct val="100000"/>
              </a:lnSpc>
              <a:spcBef>
                <a:spcPct val="0"/>
              </a:spcBef>
              <a:spcAft>
                <a:spcPct val="0"/>
              </a:spcAft>
              <a:buClr>
                <a:schemeClr val="bg2"/>
              </a:buClr>
              <a:buFont typeface="Arial" panose="020B0604020202020204" pitchFamily="34" charset="0"/>
              <a:buNone/>
              <a:defRPr lang="en-US" sz="4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7" name="Text Placeholder 17">
            <a:extLst>
              <a:ext uri="{FF2B5EF4-FFF2-40B4-BE49-F238E27FC236}">
                <a16:creationId xmlns:a16="http://schemas.microsoft.com/office/drawing/2014/main" id="{D23D8168-1E19-0449-BC78-42A48321C6D9}"/>
              </a:ext>
            </a:extLst>
          </p:cNvPr>
          <p:cNvSpPr>
            <a:spLocks noGrp="1"/>
          </p:cNvSpPr>
          <p:nvPr>
            <p:ph type="body" sz="quarter" idx="13" hasCustomPrompt="1"/>
          </p:nvPr>
        </p:nvSpPr>
        <p:spPr>
          <a:xfrm>
            <a:off x="1470393" y="3338906"/>
            <a:ext cx="6820473" cy="566069"/>
          </a:xfrm>
        </p:spPr>
        <p:txBody>
          <a:bodyPr anchor="ctr"/>
          <a:lstStyle>
            <a:lvl1pPr marL="60952" indent="0" algn="l" defTabSz="1625326"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789210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_People4k">
    <p:spTree>
      <p:nvGrpSpPr>
        <p:cNvPr id="1" name=""/>
        <p:cNvGrpSpPr/>
        <p:nvPr/>
      </p:nvGrpSpPr>
      <p:grpSpPr>
        <a:xfrm>
          <a:off x="0" y="0"/>
          <a:ext cx="0" cy="0"/>
          <a:chOff x="0" y="0"/>
          <a:chExt cx="0" cy="0"/>
        </a:xfrm>
      </p:grpSpPr>
      <p:pic>
        <p:nvPicPr>
          <p:cNvPr id="3" name="Picture 2" descr="A couple of women sitting at a table looking at a computer&#10;&#10;Description automatically generated with medium confidence">
            <a:extLst>
              <a:ext uri="{FF2B5EF4-FFF2-40B4-BE49-F238E27FC236}">
                <a16:creationId xmlns:a16="http://schemas.microsoft.com/office/drawing/2014/main" id="{CD93EFCD-E1B0-D745-B187-C40E322C42A6}"/>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4" name="Right Triangle 3">
            <a:extLst>
              <a:ext uri="{FF2B5EF4-FFF2-40B4-BE49-F238E27FC236}">
                <a16:creationId xmlns:a16="http://schemas.microsoft.com/office/drawing/2014/main" id="{77065E7F-485A-BB45-A1D7-6ABA5E08F5F6}"/>
              </a:ext>
            </a:extLst>
          </p:cNvPr>
          <p:cNvSpPr/>
          <p:nvPr userDrawn="1"/>
        </p:nvSpPr>
        <p:spPr>
          <a:xfrm flipH="1">
            <a:off x="0" y="7440708"/>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 name="Text Placeholder 6">
            <a:extLst>
              <a:ext uri="{FF2B5EF4-FFF2-40B4-BE49-F238E27FC236}">
                <a16:creationId xmlns:a16="http://schemas.microsoft.com/office/drawing/2014/main" id="{65162A86-9B56-4C4E-87C7-54526284AD4E}"/>
              </a:ext>
            </a:extLst>
          </p:cNvPr>
          <p:cNvSpPr>
            <a:spLocks noGrp="1"/>
          </p:cNvSpPr>
          <p:nvPr>
            <p:ph type="body" sz="quarter" idx="10"/>
          </p:nvPr>
        </p:nvSpPr>
        <p:spPr>
          <a:xfrm>
            <a:off x="1453412" y="3441428"/>
            <a:ext cx="6837452" cy="1435375"/>
          </a:xfrm>
        </p:spPr>
        <p:txBody>
          <a:bodyPr anchor="b">
            <a:noAutofit/>
          </a:bodyPr>
          <a:lstStyle>
            <a:lvl1pPr marL="0" indent="0" algn="l" defTabSz="1625326" rtl="0" eaLnBrk="1" fontAlgn="base" latinLnBrk="0" hangingPunct="1">
              <a:lnSpc>
                <a:spcPct val="100000"/>
              </a:lnSpc>
              <a:spcBef>
                <a:spcPts val="1800"/>
              </a:spcBef>
              <a:spcAft>
                <a:spcPct val="0"/>
              </a:spcAft>
              <a:buClr>
                <a:schemeClr val="bg2"/>
              </a:buClr>
              <a:buFont typeface="Arial" panose="020B0604020202020204" pitchFamily="34" charset="0"/>
              <a:buNone/>
              <a:defRPr lang="en-US" sz="7199" kern="1200" spc="0" baseline="0" dirty="0">
                <a:solidFill>
                  <a:schemeClr val="bg1"/>
                </a:solidFill>
                <a:latin typeface="+mj-lt"/>
                <a:ea typeface="+mn-ea"/>
                <a:cs typeface="+mn-cs"/>
              </a:defRPr>
            </a:lvl1pPr>
            <a:lvl2pPr marL="534230" indent="0">
              <a:buNone/>
              <a:defRPr/>
            </a:lvl2pPr>
          </a:lstStyle>
          <a:p>
            <a:pPr lvl="0"/>
            <a:r>
              <a:rPr lang="en-US" dirty="0"/>
              <a:t>Click to edit </a:t>
            </a:r>
          </a:p>
        </p:txBody>
      </p:sp>
      <p:sp>
        <p:nvSpPr>
          <p:cNvPr id="6" name="Text Placeholder 2">
            <a:extLst>
              <a:ext uri="{FF2B5EF4-FFF2-40B4-BE49-F238E27FC236}">
                <a16:creationId xmlns:a16="http://schemas.microsoft.com/office/drawing/2014/main" id="{F6BF3ED2-9654-984E-A8A8-5CA0A80013DF}"/>
              </a:ext>
            </a:extLst>
          </p:cNvPr>
          <p:cNvSpPr>
            <a:spLocks noGrp="1"/>
          </p:cNvSpPr>
          <p:nvPr>
            <p:ph type="body" sz="quarter" idx="12"/>
          </p:nvPr>
        </p:nvSpPr>
        <p:spPr>
          <a:xfrm>
            <a:off x="1486063" y="4614593"/>
            <a:ext cx="6838053" cy="1607101"/>
          </a:xfrm>
        </p:spPr>
        <p:txBody>
          <a:bodyPr anchor="t">
            <a:normAutofit/>
          </a:bodyPr>
          <a:lstStyle>
            <a:lvl1pPr marL="0" indent="0" algn="l" defTabSz="1218284" rtl="0" eaLnBrk="1" fontAlgn="base" latinLnBrk="0" hangingPunct="1">
              <a:lnSpc>
                <a:spcPct val="100000"/>
              </a:lnSpc>
              <a:spcBef>
                <a:spcPct val="0"/>
              </a:spcBef>
              <a:spcAft>
                <a:spcPct val="0"/>
              </a:spcAft>
              <a:buClr>
                <a:schemeClr val="bg2"/>
              </a:buClr>
              <a:buFont typeface="Arial" panose="020B0604020202020204" pitchFamily="34" charset="0"/>
              <a:buNone/>
              <a:defRPr lang="en-US" sz="4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7" name="Text Placeholder 17">
            <a:extLst>
              <a:ext uri="{FF2B5EF4-FFF2-40B4-BE49-F238E27FC236}">
                <a16:creationId xmlns:a16="http://schemas.microsoft.com/office/drawing/2014/main" id="{D23D8168-1E19-0449-BC78-42A48321C6D9}"/>
              </a:ext>
            </a:extLst>
          </p:cNvPr>
          <p:cNvSpPr>
            <a:spLocks noGrp="1"/>
          </p:cNvSpPr>
          <p:nvPr>
            <p:ph type="body" sz="quarter" idx="13" hasCustomPrompt="1"/>
          </p:nvPr>
        </p:nvSpPr>
        <p:spPr>
          <a:xfrm>
            <a:off x="1470393" y="3338906"/>
            <a:ext cx="6820473" cy="566069"/>
          </a:xfrm>
        </p:spPr>
        <p:txBody>
          <a:bodyPr anchor="ctr"/>
          <a:lstStyle>
            <a:lvl1pPr marL="60952" indent="0" algn="l" defTabSz="1625326"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464212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ep/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B58D235D-DB2D-9248-896A-B7B62CE95C59}"/>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3" name="Title Placeholder 1">
            <a:extLst>
              <a:ext uri="{FF2B5EF4-FFF2-40B4-BE49-F238E27FC236}">
                <a16:creationId xmlns:a16="http://schemas.microsoft.com/office/drawing/2014/main" id="{DDAE2424-2530-DA4C-9D11-F7B385EBCEE9}"/>
              </a:ext>
            </a:extLst>
          </p:cNvPr>
          <p:cNvSpPr>
            <a:spLocks noGrp="1"/>
          </p:cNvSpPr>
          <p:nvPr>
            <p:ph type="title"/>
          </p:nvPr>
        </p:nvSpPr>
        <p:spPr>
          <a:xfrm>
            <a:off x="8357509" y="764949"/>
            <a:ext cx="7056661" cy="1112838"/>
          </a:xfrm>
          <a:prstGeom prst="rect">
            <a:avLst/>
          </a:prstGeom>
        </p:spPr>
        <p:txBody>
          <a:bodyPr vert="horz" lIns="91440" tIns="45720" rIns="91440" bIns="45720" rtlCol="0" anchor="t">
            <a:normAutofit/>
          </a:bodyPr>
          <a:lstStyle>
            <a:lvl1pPr>
              <a:defRPr>
                <a:solidFill>
                  <a:schemeClr val="tx1"/>
                </a:solidFill>
              </a:defRPr>
            </a:lvl1pPr>
          </a:lstStyle>
          <a:p>
            <a:r>
              <a:rPr lang="en-US" dirty="0"/>
              <a:t>Click to edit Master title</a:t>
            </a:r>
          </a:p>
        </p:txBody>
      </p:sp>
      <p:sp>
        <p:nvSpPr>
          <p:cNvPr id="28" name="Text Placeholder 10">
            <a:extLst>
              <a:ext uri="{FF2B5EF4-FFF2-40B4-BE49-F238E27FC236}">
                <a16:creationId xmlns:a16="http://schemas.microsoft.com/office/drawing/2014/main" id="{419E3171-65D9-1240-80B7-0998293271E1}"/>
              </a:ext>
            </a:extLst>
          </p:cNvPr>
          <p:cNvSpPr>
            <a:spLocks noGrp="1"/>
          </p:cNvSpPr>
          <p:nvPr>
            <p:ph type="body" sz="quarter" idx="12" hasCustomPrompt="1"/>
          </p:nvPr>
        </p:nvSpPr>
        <p:spPr>
          <a:xfrm>
            <a:off x="8357509" y="489857"/>
            <a:ext cx="7056662"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pic>
        <p:nvPicPr>
          <p:cNvPr id="12" name="Graphic 11">
            <a:extLst>
              <a:ext uri="{FF2B5EF4-FFF2-40B4-BE49-F238E27FC236}">
                <a16:creationId xmlns:a16="http://schemas.microsoft.com/office/drawing/2014/main" id="{7F1E9F71-8521-9C40-A1D2-5ECFBB3BAF50}"/>
              </a:ext>
            </a:extLst>
          </p:cNvPr>
          <p:cNvPicPr>
            <a:picLocks noChangeAspect="1"/>
          </p:cNvPicPr>
          <p:nvPr userDrawn="1"/>
        </p:nvPicPr>
        <p:blipFill rotWithShape="1">
          <a:blip r:embed="rId3" cstate="print">
            <a:alphaModFix amt="85000"/>
            <a:extLst>
              <a:ext uri="{28A0092B-C50C-407E-A947-70E740481C1C}">
                <a14:useLocalDpi xmlns:a14="http://schemas.microsoft.com/office/drawing/2010/main"/>
              </a:ext>
              <a:ext uri="{96DAC541-7B7A-43D3-8B79-37D633B846F1}">
                <asvg:svgBlip xmlns:asvg="http://schemas.microsoft.com/office/drawing/2016/SVG/main" r:embed="rId4"/>
              </a:ext>
            </a:extLst>
          </a:blip>
          <a:srcRect b="61137"/>
          <a:stretch/>
        </p:blipFill>
        <p:spPr>
          <a:xfrm>
            <a:off x="961434" y="5836411"/>
            <a:ext cx="13973766" cy="3307589"/>
          </a:xfrm>
          <a:prstGeom prst="rect">
            <a:avLst/>
          </a:prstGeom>
        </p:spPr>
      </p:pic>
      <p:sp>
        <p:nvSpPr>
          <p:cNvPr id="29" name="Text Placeholder 15">
            <a:extLst>
              <a:ext uri="{FF2B5EF4-FFF2-40B4-BE49-F238E27FC236}">
                <a16:creationId xmlns:a16="http://schemas.microsoft.com/office/drawing/2014/main" id="{97F6F472-9A85-884F-B94F-4CB22AAF9266}"/>
              </a:ext>
            </a:extLst>
          </p:cNvPr>
          <p:cNvSpPr>
            <a:spLocks noGrp="1"/>
          </p:cNvSpPr>
          <p:nvPr>
            <p:ph type="body" sz="quarter" idx="13"/>
          </p:nvPr>
        </p:nvSpPr>
        <p:spPr>
          <a:xfrm>
            <a:off x="8357589" y="2206487"/>
            <a:ext cx="7056582" cy="5691638"/>
          </a:xfrm>
        </p:spPr>
        <p:txBody>
          <a:bodyPr>
            <a:normAutofit/>
          </a:bodyPr>
          <a:lstStyle>
            <a:lvl1pPr marL="338328" indent="-338328">
              <a:buClr>
                <a:schemeClr val="bg2"/>
              </a:buClr>
              <a:buFont typeface="Arial" panose="020B0604020202020204" pitchFamily="34" charset="0"/>
              <a:buChar char="•"/>
              <a:tabLst/>
              <a:defRPr sz="2800">
                <a:solidFill>
                  <a:schemeClr val="bg2"/>
                </a:solidFill>
              </a:defRPr>
            </a:lvl1pPr>
          </a:lstStyle>
          <a:p>
            <a:endParaRPr lang="en-US" dirty="0"/>
          </a:p>
        </p:txBody>
      </p:sp>
    </p:spTree>
    <p:extLst>
      <p:ext uri="{BB962C8B-B14F-4D97-AF65-F5344CB8AC3E}">
        <p14:creationId xmlns:p14="http://schemas.microsoft.com/office/powerpoint/2010/main" val="3050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ght/k">
    <p:spTree>
      <p:nvGrpSpPr>
        <p:cNvPr id="1" name=""/>
        <p:cNvGrpSpPr/>
        <p:nvPr/>
      </p:nvGrpSpPr>
      <p:grpSpPr>
        <a:xfrm>
          <a:off x="0" y="0"/>
          <a:ext cx="0" cy="0"/>
          <a:chOff x="0" y="0"/>
          <a:chExt cx="0" cy="0"/>
        </a:xfrm>
      </p:grpSpPr>
      <p:pic>
        <p:nvPicPr>
          <p:cNvPr id="11" name="Picture 10" descr="A picture containing person, indoor, computer&#10;&#10;Description automatically generated">
            <a:extLst>
              <a:ext uri="{FF2B5EF4-FFF2-40B4-BE49-F238E27FC236}">
                <a16:creationId xmlns:a16="http://schemas.microsoft.com/office/drawing/2014/main" id="{8E1DB8AC-B80B-E046-BA06-2C1F0484CF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6257588" cy="9144000"/>
          </a:xfrm>
          <a:prstGeom prst="rect">
            <a:avLst/>
          </a:prstGeom>
        </p:spPr>
      </p:pic>
      <p:sp>
        <p:nvSpPr>
          <p:cNvPr id="18" name="Rectangle 17">
            <a:extLst>
              <a:ext uri="{FF2B5EF4-FFF2-40B4-BE49-F238E27FC236}">
                <a16:creationId xmlns:a16="http://schemas.microsoft.com/office/drawing/2014/main" id="{8717485B-B45E-8C45-8BD9-DD31F83A7A95}"/>
              </a:ext>
            </a:extLst>
          </p:cNvPr>
          <p:cNvSpPr/>
          <p:nvPr userDrawn="1"/>
        </p:nvSpPr>
        <p:spPr>
          <a:xfrm rot="16200000">
            <a:off x="7113588" y="-1"/>
            <a:ext cx="9143999" cy="9144000"/>
          </a:xfrm>
          <a:prstGeom prst="rect">
            <a:avLst/>
          </a:prstGeom>
          <a:gradFill>
            <a:gsLst>
              <a:gs pos="79000">
                <a:schemeClr val="bg2">
                  <a:alpha val="0"/>
                </a:schemeClr>
              </a:gs>
              <a:gs pos="3000">
                <a:schemeClr val="tx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3" name="Title Placeholder 1">
            <a:extLst>
              <a:ext uri="{FF2B5EF4-FFF2-40B4-BE49-F238E27FC236}">
                <a16:creationId xmlns:a16="http://schemas.microsoft.com/office/drawing/2014/main" id="{DDAE2424-2530-DA4C-9D11-F7B385EBCEE9}"/>
              </a:ext>
            </a:extLst>
          </p:cNvPr>
          <p:cNvSpPr>
            <a:spLocks noGrp="1"/>
          </p:cNvSpPr>
          <p:nvPr>
            <p:ph type="title"/>
          </p:nvPr>
        </p:nvSpPr>
        <p:spPr>
          <a:xfrm>
            <a:off x="8357509" y="764949"/>
            <a:ext cx="7056661"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a:t>
            </a:r>
          </a:p>
        </p:txBody>
      </p:sp>
      <p:sp>
        <p:nvSpPr>
          <p:cNvPr id="28" name="Text Placeholder 10">
            <a:extLst>
              <a:ext uri="{FF2B5EF4-FFF2-40B4-BE49-F238E27FC236}">
                <a16:creationId xmlns:a16="http://schemas.microsoft.com/office/drawing/2014/main" id="{419E3171-65D9-1240-80B7-0998293271E1}"/>
              </a:ext>
            </a:extLst>
          </p:cNvPr>
          <p:cNvSpPr>
            <a:spLocks noGrp="1"/>
          </p:cNvSpPr>
          <p:nvPr>
            <p:ph type="body" sz="quarter" idx="12" hasCustomPrompt="1"/>
          </p:nvPr>
        </p:nvSpPr>
        <p:spPr>
          <a:xfrm>
            <a:off x="8357509" y="489857"/>
            <a:ext cx="7056662"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3" name="Text Placeholder 15">
            <a:extLst>
              <a:ext uri="{FF2B5EF4-FFF2-40B4-BE49-F238E27FC236}">
                <a16:creationId xmlns:a16="http://schemas.microsoft.com/office/drawing/2014/main" id="{CAA0A727-7EAD-2B4F-B4B8-56A834F17EBA}"/>
              </a:ext>
            </a:extLst>
          </p:cNvPr>
          <p:cNvSpPr>
            <a:spLocks noGrp="1"/>
          </p:cNvSpPr>
          <p:nvPr>
            <p:ph type="body" sz="quarter" idx="13"/>
          </p:nvPr>
        </p:nvSpPr>
        <p:spPr>
          <a:xfrm>
            <a:off x="8348870" y="2170518"/>
            <a:ext cx="7065300" cy="5840422"/>
          </a:xfrm>
        </p:spPr>
        <p:txBody>
          <a:bodyPr>
            <a:normAutofit/>
          </a:bodyPr>
          <a:lstStyle>
            <a:lvl1pPr marL="338328" indent="-338328">
              <a:buClr>
                <a:schemeClr val="bg1">
                  <a:lumMod val="85000"/>
                </a:schemeClr>
              </a:buClr>
              <a:buFont typeface="Arial" panose="020B0604020202020204" pitchFamily="34" charset="0"/>
              <a:buChar char="•"/>
              <a:tabLst/>
              <a:defRPr sz="2800">
                <a:solidFill>
                  <a:schemeClr val="bg1">
                    <a:lumMod val="85000"/>
                  </a:schemeClr>
                </a:solidFill>
              </a:defRPr>
            </a:lvl1pPr>
          </a:lstStyle>
          <a:p>
            <a:endParaRPr lang="en-US" dirty="0"/>
          </a:p>
        </p:txBody>
      </p:sp>
    </p:spTree>
    <p:extLst>
      <p:ext uri="{BB962C8B-B14F-4D97-AF65-F5344CB8AC3E}">
        <p14:creationId xmlns:p14="http://schemas.microsoft.com/office/powerpoint/2010/main" val="1294163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2/k">
    <p:spTree>
      <p:nvGrpSpPr>
        <p:cNvPr id="1" name=""/>
        <p:cNvGrpSpPr/>
        <p:nvPr/>
      </p:nvGrpSpPr>
      <p:grpSpPr>
        <a:xfrm>
          <a:off x="0" y="0"/>
          <a:ext cx="0" cy="0"/>
          <a:chOff x="0" y="0"/>
          <a:chExt cx="0" cy="0"/>
        </a:xfrm>
      </p:grpSpPr>
      <p:pic>
        <p:nvPicPr>
          <p:cNvPr id="4" name="Picture 3" descr="A person wearing glasses&#10;&#10;Description automatically generated with medium confidence">
            <a:extLst>
              <a:ext uri="{FF2B5EF4-FFF2-40B4-BE49-F238E27FC236}">
                <a16:creationId xmlns:a16="http://schemas.microsoft.com/office/drawing/2014/main" id="{1FAC99FE-63CA-4C4D-BA95-56788AC790AF}"/>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3" name="Title Placeholder 1">
            <a:extLst>
              <a:ext uri="{FF2B5EF4-FFF2-40B4-BE49-F238E27FC236}">
                <a16:creationId xmlns:a16="http://schemas.microsoft.com/office/drawing/2014/main" id="{DDAE2424-2530-DA4C-9D11-F7B385EBCEE9}"/>
              </a:ext>
            </a:extLst>
          </p:cNvPr>
          <p:cNvSpPr>
            <a:spLocks noGrp="1"/>
          </p:cNvSpPr>
          <p:nvPr>
            <p:ph type="title"/>
          </p:nvPr>
        </p:nvSpPr>
        <p:spPr>
          <a:xfrm>
            <a:off x="8357509" y="764949"/>
            <a:ext cx="7056661"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a:t>
            </a:r>
          </a:p>
        </p:txBody>
      </p:sp>
      <p:sp>
        <p:nvSpPr>
          <p:cNvPr id="28" name="Text Placeholder 10">
            <a:extLst>
              <a:ext uri="{FF2B5EF4-FFF2-40B4-BE49-F238E27FC236}">
                <a16:creationId xmlns:a16="http://schemas.microsoft.com/office/drawing/2014/main" id="{419E3171-65D9-1240-80B7-0998293271E1}"/>
              </a:ext>
            </a:extLst>
          </p:cNvPr>
          <p:cNvSpPr>
            <a:spLocks noGrp="1"/>
          </p:cNvSpPr>
          <p:nvPr>
            <p:ph type="body" sz="quarter" idx="12" hasCustomPrompt="1"/>
          </p:nvPr>
        </p:nvSpPr>
        <p:spPr>
          <a:xfrm>
            <a:off x="8357509" y="489857"/>
            <a:ext cx="7056662"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3" name="Chart Placeholder 2">
            <a:extLst>
              <a:ext uri="{FF2B5EF4-FFF2-40B4-BE49-F238E27FC236}">
                <a16:creationId xmlns:a16="http://schemas.microsoft.com/office/drawing/2014/main" id="{EE351AC4-440E-6748-AE84-A6828F4EFC18}"/>
              </a:ext>
            </a:extLst>
          </p:cNvPr>
          <p:cNvSpPr>
            <a:spLocks noGrp="1"/>
          </p:cNvSpPr>
          <p:nvPr>
            <p:ph type="chart" sz="quarter" idx="13"/>
          </p:nvPr>
        </p:nvSpPr>
        <p:spPr>
          <a:xfrm>
            <a:off x="8369301" y="2185988"/>
            <a:ext cx="7056230" cy="5784850"/>
          </a:xfrm>
        </p:spPr>
        <p:txBody>
          <a:bodyPr anchor="ctr"/>
          <a:lstStyle>
            <a:lvl1pPr marL="0" indent="0" algn="ctr">
              <a:buFontTx/>
              <a:buNone/>
              <a:defRPr>
                <a:solidFill>
                  <a:schemeClr val="bg1">
                    <a:lumMod val="75000"/>
                  </a:schemeClr>
                </a:solidFill>
              </a:defRPr>
            </a:lvl1pPr>
          </a:lstStyle>
          <a:p>
            <a:endParaRPr lang="en-US"/>
          </a:p>
        </p:txBody>
      </p:sp>
    </p:spTree>
    <p:extLst>
      <p:ext uri="{BB962C8B-B14F-4D97-AF65-F5344CB8AC3E}">
        <p14:creationId xmlns:p14="http://schemas.microsoft.com/office/powerpoint/2010/main" val="3497465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k">
    <p:spTree>
      <p:nvGrpSpPr>
        <p:cNvPr id="1" name=""/>
        <p:cNvGrpSpPr/>
        <p:nvPr/>
      </p:nvGrpSpPr>
      <p:grpSpPr>
        <a:xfrm>
          <a:off x="0" y="0"/>
          <a:ext cx="0" cy="0"/>
          <a:chOff x="0" y="0"/>
          <a:chExt cx="0" cy="0"/>
        </a:xfrm>
      </p:grpSpPr>
      <p:pic>
        <p:nvPicPr>
          <p:cNvPr id="5" name="Picture 4" descr="A person's hand on a keyboard&#10;&#10;Description automatically generated with medium confidence">
            <a:extLst>
              <a:ext uri="{FF2B5EF4-FFF2-40B4-BE49-F238E27FC236}">
                <a16:creationId xmlns:a16="http://schemas.microsoft.com/office/drawing/2014/main" id="{B6071E8A-2454-274D-A683-547BB9898730}"/>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3" name="Chart Placeholder 2">
            <a:extLst>
              <a:ext uri="{FF2B5EF4-FFF2-40B4-BE49-F238E27FC236}">
                <a16:creationId xmlns:a16="http://schemas.microsoft.com/office/drawing/2014/main" id="{EE351AC4-440E-6748-AE84-A6828F4EFC18}"/>
              </a:ext>
            </a:extLst>
          </p:cNvPr>
          <p:cNvSpPr>
            <a:spLocks noGrp="1"/>
          </p:cNvSpPr>
          <p:nvPr>
            <p:ph type="chart" sz="quarter" idx="13"/>
          </p:nvPr>
        </p:nvSpPr>
        <p:spPr>
          <a:xfrm>
            <a:off x="1451113" y="2185988"/>
            <a:ext cx="13477461" cy="4334082"/>
          </a:xfrm>
        </p:spPr>
        <p:txBody>
          <a:bodyPr anchor="ctr"/>
          <a:lstStyle>
            <a:lvl1pPr marL="0" indent="0" algn="ctr">
              <a:buFontTx/>
              <a:buNone/>
              <a:defRPr>
                <a:solidFill>
                  <a:schemeClr val="bg1">
                    <a:lumMod val="75000"/>
                  </a:schemeClr>
                </a:solidFill>
              </a:defRPr>
            </a:lvl1pPr>
          </a:lstStyle>
          <a:p>
            <a:endParaRPr lang="en-US"/>
          </a:p>
        </p:txBody>
      </p:sp>
      <p:sp>
        <p:nvSpPr>
          <p:cNvPr id="11" name="Title Placeholder 1">
            <a:extLst>
              <a:ext uri="{FF2B5EF4-FFF2-40B4-BE49-F238E27FC236}">
                <a16:creationId xmlns:a16="http://schemas.microsoft.com/office/drawing/2014/main" id="{E7712992-5E46-894C-9274-FBCCF08FAC7A}"/>
              </a:ext>
            </a:extLst>
          </p:cNvPr>
          <p:cNvSpPr>
            <a:spLocks noGrp="1"/>
          </p:cNvSpPr>
          <p:nvPr>
            <p:ph type="title"/>
          </p:nvPr>
        </p:nvSpPr>
        <p:spPr>
          <a:xfrm>
            <a:off x="832759" y="491842"/>
            <a:ext cx="14581412"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C7104954-4751-8547-B516-4465B999F4BC}"/>
              </a:ext>
            </a:extLst>
          </p:cNvPr>
          <p:cNvSpPr>
            <a:spLocks noGrp="1"/>
          </p:cNvSpPr>
          <p:nvPr>
            <p:ph type="body" sz="quarter" idx="12" hasCustomPrompt="1"/>
          </p:nvPr>
        </p:nvSpPr>
        <p:spPr>
          <a:xfrm>
            <a:off x="4523016"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430453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Y1/">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09A3B1AB-5294-6748-A95A-32005AA18828}"/>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1" name="Slide Number Placeholder 5">
            <a:extLst>
              <a:ext uri="{FF2B5EF4-FFF2-40B4-BE49-F238E27FC236}">
                <a16:creationId xmlns:a16="http://schemas.microsoft.com/office/drawing/2014/main" id="{DB84D986-2479-B34B-9E94-F4D0D0CB1E12}"/>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3" name="Text Placeholder 15">
            <a:extLst>
              <a:ext uri="{FF2B5EF4-FFF2-40B4-BE49-F238E27FC236}">
                <a16:creationId xmlns:a16="http://schemas.microsoft.com/office/drawing/2014/main" id="{201B8990-AD2E-B74A-875C-61E4FFC69297}"/>
              </a:ext>
            </a:extLst>
          </p:cNvPr>
          <p:cNvSpPr>
            <a:spLocks noGrp="1"/>
          </p:cNvSpPr>
          <p:nvPr>
            <p:ph type="body" sz="quarter" idx="13"/>
          </p:nvPr>
        </p:nvSpPr>
        <p:spPr>
          <a:xfrm>
            <a:off x="832839" y="2170518"/>
            <a:ext cx="7237735" cy="5840422"/>
          </a:xfrm>
        </p:spPr>
        <p:txBody>
          <a:bodyPr>
            <a:normAutofit/>
          </a:bodyPr>
          <a:lstStyle>
            <a:lvl1pPr marL="338328" indent="-338328">
              <a:buClr>
                <a:schemeClr val="bg1">
                  <a:lumMod val="85000"/>
                </a:schemeClr>
              </a:buClr>
              <a:buFont typeface="Arial" panose="020B0604020202020204" pitchFamily="34" charset="0"/>
              <a:buChar char="•"/>
              <a:tabLst/>
              <a:defRPr sz="2800">
                <a:solidFill>
                  <a:schemeClr val="bg1">
                    <a:lumMod val="85000"/>
                  </a:schemeClr>
                </a:solidFill>
              </a:defRPr>
            </a:lvl1pPr>
          </a:lstStyle>
          <a:p>
            <a:endParaRPr lang="en-US" dirty="0"/>
          </a:p>
        </p:txBody>
      </p:sp>
      <p:sp>
        <p:nvSpPr>
          <p:cNvPr id="14" name="Title Placeholder 1">
            <a:extLst>
              <a:ext uri="{FF2B5EF4-FFF2-40B4-BE49-F238E27FC236}">
                <a16:creationId xmlns:a16="http://schemas.microsoft.com/office/drawing/2014/main" id="{2FD14585-9C94-1547-B6B8-E876D367D08F}"/>
              </a:ext>
            </a:extLst>
          </p:cNvPr>
          <p:cNvSpPr>
            <a:spLocks noGrp="1"/>
          </p:cNvSpPr>
          <p:nvPr>
            <p:ph type="title"/>
          </p:nvPr>
        </p:nvSpPr>
        <p:spPr>
          <a:xfrm>
            <a:off x="832759" y="764949"/>
            <a:ext cx="7237816"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5" name="Text Placeholder 10">
            <a:extLst>
              <a:ext uri="{FF2B5EF4-FFF2-40B4-BE49-F238E27FC236}">
                <a16:creationId xmlns:a16="http://schemas.microsoft.com/office/drawing/2014/main" id="{92B65F51-8899-7446-B354-3D745E7DB2F2}"/>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4123349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ep/4k">
    <p:spTree>
      <p:nvGrpSpPr>
        <p:cNvPr id="1" name=""/>
        <p:cNvGrpSpPr/>
        <p:nvPr/>
      </p:nvGrpSpPr>
      <p:grpSpPr>
        <a:xfrm>
          <a:off x="0" y="0"/>
          <a:ext cx="0" cy="0"/>
          <a:chOff x="0" y="0"/>
          <a:chExt cx="0" cy="0"/>
        </a:xfrm>
      </p:grpSpPr>
      <p:pic>
        <p:nvPicPr>
          <p:cNvPr id="3" name="Picture 2" descr="A group of people sitting at a table with laptops&#10;&#10;Description automatically generated with medium confidence">
            <a:extLst>
              <a:ext uri="{FF2B5EF4-FFF2-40B4-BE49-F238E27FC236}">
                <a16:creationId xmlns:a16="http://schemas.microsoft.com/office/drawing/2014/main" id="{57FBF8A6-6AF0-2642-B229-F132DF777679}"/>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7" name="Rectangle 16">
            <a:extLst>
              <a:ext uri="{FF2B5EF4-FFF2-40B4-BE49-F238E27FC236}">
                <a16:creationId xmlns:a16="http://schemas.microsoft.com/office/drawing/2014/main" id="{05658345-4412-9049-B87C-61DA0EC2A431}"/>
              </a:ext>
            </a:extLst>
          </p:cNvPr>
          <p:cNvSpPr/>
          <p:nvPr userDrawn="1"/>
        </p:nvSpPr>
        <p:spPr>
          <a:xfrm>
            <a:off x="6081824" y="2024743"/>
            <a:ext cx="9288806" cy="6013471"/>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Title Placeholder 1">
            <a:extLst>
              <a:ext uri="{FF2B5EF4-FFF2-40B4-BE49-F238E27FC236}">
                <a16:creationId xmlns:a16="http://schemas.microsoft.com/office/drawing/2014/main" id="{AA76E196-D09C-4D4B-B988-D99519F9FEB5}"/>
              </a:ext>
            </a:extLst>
          </p:cNvPr>
          <p:cNvSpPr>
            <a:spLocks noGrp="1"/>
          </p:cNvSpPr>
          <p:nvPr>
            <p:ph type="title"/>
          </p:nvPr>
        </p:nvSpPr>
        <p:spPr>
          <a:xfrm>
            <a:off x="6194097" y="764949"/>
            <a:ext cx="9220072"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23" name="Text Placeholder 10">
            <a:extLst>
              <a:ext uri="{FF2B5EF4-FFF2-40B4-BE49-F238E27FC236}">
                <a16:creationId xmlns:a16="http://schemas.microsoft.com/office/drawing/2014/main" id="{556FEBFC-1812-EC41-BD67-57AAB40A26DA}"/>
              </a:ext>
            </a:extLst>
          </p:cNvPr>
          <p:cNvSpPr>
            <a:spLocks noGrp="1"/>
          </p:cNvSpPr>
          <p:nvPr>
            <p:ph type="body" sz="quarter" idx="12" hasCustomPrompt="1"/>
          </p:nvPr>
        </p:nvSpPr>
        <p:spPr>
          <a:xfrm>
            <a:off x="6194098"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4" name="Slide Number Placeholder 5">
            <a:extLst>
              <a:ext uri="{FF2B5EF4-FFF2-40B4-BE49-F238E27FC236}">
                <a16:creationId xmlns:a16="http://schemas.microsoft.com/office/drawing/2014/main" id="{EC760AB3-7DB8-4E45-8D2F-F0137FABE7D3}"/>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2" name="Text Placeholder 2">
            <a:extLst>
              <a:ext uri="{FF2B5EF4-FFF2-40B4-BE49-F238E27FC236}">
                <a16:creationId xmlns:a16="http://schemas.microsoft.com/office/drawing/2014/main" id="{414A457E-2616-E547-B70A-465C96012D45}"/>
              </a:ext>
            </a:extLst>
          </p:cNvPr>
          <p:cNvSpPr>
            <a:spLocks noGrp="1"/>
          </p:cNvSpPr>
          <p:nvPr>
            <p:ph type="body" sz="quarter" idx="13"/>
          </p:nvPr>
        </p:nvSpPr>
        <p:spPr>
          <a:xfrm>
            <a:off x="6253841" y="2120900"/>
            <a:ext cx="9160328" cy="5895975"/>
          </a:xfrm>
        </p:spPr>
        <p:txBody>
          <a:bodyPr>
            <a:normAutofit/>
          </a:bodyPr>
          <a:lstStyle>
            <a:lvl1pPr>
              <a:buClr>
                <a:schemeClr val="bg1">
                  <a:lumMod val="85000"/>
                </a:schemeClr>
              </a:buClr>
              <a:defRPr sz="2800">
                <a:solidFill>
                  <a:schemeClr val="bg1">
                    <a:lumMod val="85000"/>
                  </a:schemeClr>
                </a:solidFill>
              </a:defRPr>
            </a:lvl1pPr>
            <a:lvl2pPr>
              <a:buClr>
                <a:schemeClr val="bg1">
                  <a:lumMod val="85000"/>
                </a:schemeClr>
              </a:buClr>
              <a:defRPr sz="2000">
                <a:solidFill>
                  <a:schemeClr val="bg1">
                    <a:lumMod val="85000"/>
                  </a:schemeClr>
                </a:solidFill>
              </a:defRPr>
            </a:lvl2pPr>
            <a:lvl3pPr>
              <a:buClr>
                <a:schemeClr val="bg1">
                  <a:lumMod val="85000"/>
                </a:schemeClr>
              </a:buClr>
              <a:defRPr sz="1800">
                <a:solidFill>
                  <a:schemeClr val="bg1">
                    <a:lumMod val="85000"/>
                  </a:schemeClr>
                </a:solidFill>
              </a:defRPr>
            </a:lvl3pPr>
          </a:lstStyle>
          <a:p>
            <a:pPr lvl="0"/>
            <a:r>
              <a:rPr lang="en-US" dirty="0"/>
              <a:t>Click to edit Master text style</a:t>
            </a:r>
          </a:p>
        </p:txBody>
      </p:sp>
    </p:spTree>
    <p:extLst>
      <p:ext uri="{BB962C8B-B14F-4D97-AF65-F5344CB8AC3E}">
        <p14:creationId xmlns:p14="http://schemas.microsoft.com/office/powerpoint/2010/main" val="2089135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xStat/k">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D721F66E-CBC8-6C47-9073-0E28618FB1D2}"/>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rcRect l="68333" t="2771" r="11483"/>
          <a:stretch/>
        </p:blipFill>
        <p:spPr>
          <a:xfrm>
            <a:off x="13497339" y="0"/>
            <a:ext cx="2760249" cy="7674734"/>
          </a:xfrm>
          <a:prstGeom prst="rect">
            <a:avLst/>
          </a:prstGeom>
        </p:spPr>
      </p:pic>
      <p:pic>
        <p:nvPicPr>
          <p:cNvPr id="40" name="Graphic 39">
            <a:extLst>
              <a:ext uri="{FF2B5EF4-FFF2-40B4-BE49-F238E27FC236}">
                <a16:creationId xmlns:a16="http://schemas.microsoft.com/office/drawing/2014/main" id="{CA78016D-7E6C-3F45-AD44-3E0922D297C9}"/>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rcRect l="15705" t="61282" r="62392"/>
          <a:stretch/>
        </p:blipFill>
        <p:spPr>
          <a:xfrm>
            <a:off x="0" y="6142382"/>
            <a:ext cx="2941983" cy="3001618"/>
          </a:xfrm>
          <a:prstGeom prst="rect">
            <a:avLst/>
          </a:prstGeom>
        </p:spPr>
      </p:pic>
      <p:sp>
        <p:nvSpPr>
          <p:cNvPr id="26" name="Hexagon 25">
            <a:extLst>
              <a:ext uri="{FF2B5EF4-FFF2-40B4-BE49-F238E27FC236}">
                <a16:creationId xmlns:a16="http://schemas.microsoft.com/office/drawing/2014/main" id="{ACE71A25-AD8D-0F46-AFF1-0C190A437A3A}"/>
              </a:ext>
            </a:extLst>
          </p:cNvPr>
          <p:cNvSpPr/>
          <p:nvPr userDrawn="1"/>
        </p:nvSpPr>
        <p:spPr>
          <a:xfrm>
            <a:off x="2211424" y="2040833"/>
            <a:ext cx="3604860" cy="3107638"/>
          </a:xfrm>
          <a:prstGeom prst="hexagon">
            <a:avLst>
              <a:gd name="adj" fmla="val 27373"/>
              <a:gd name="vf" fmla="val 115470"/>
            </a:avLst>
          </a:prstGeom>
          <a:noFill/>
          <a:ln w="34925">
            <a:solidFill>
              <a:schemeClr val="accent2">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Hexagon 26">
            <a:extLst>
              <a:ext uri="{FF2B5EF4-FFF2-40B4-BE49-F238E27FC236}">
                <a16:creationId xmlns:a16="http://schemas.microsoft.com/office/drawing/2014/main" id="{08A62114-6D42-3B48-8891-D4C63E3FBC45}"/>
              </a:ext>
            </a:extLst>
          </p:cNvPr>
          <p:cNvSpPr/>
          <p:nvPr userDrawn="1"/>
        </p:nvSpPr>
        <p:spPr>
          <a:xfrm>
            <a:off x="10471165" y="2040833"/>
            <a:ext cx="3604860" cy="3107638"/>
          </a:xfrm>
          <a:prstGeom prst="hexagon">
            <a:avLst>
              <a:gd name="adj" fmla="val 27373"/>
              <a:gd name="vf" fmla="val 115470"/>
            </a:avLst>
          </a:prstGeom>
          <a:noFill/>
          <a:ln w="34925">
            <a:solidFill>
              <a:schemeClr val="accent2">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Hexagon 1">
            <a:extLst>
              <a:ext uri="{FF2B5EF4-FFF2-40B4-BE49-F238E27FC236}">
                <a16:creationId xmlns:a16="http://schemas.microsoft.com/office/drawing/2014/main" id="{20EE520B-D766-5947-B565-177A5E4C8546}"/>
              </a:ext>
            </a:extLst>
          </p:cNvPr>
          <p:cNvSpPr/>
          <p:nvPr userDrawn="1"/>
        </p:nvSpPr>
        <p:spPr>
          <a:xfrm>
            <a:off x="5082015" y="2584176"/>
            <a:ext cx="6123419" cy="5278809"/>
          </a:xfrm>
          <a:prstGeom prst="hexagon">
            <a:avLst>
              <a:gd name="adj" fmla="val 27373"/>
              <a:gd name="vf" fmla="val 115470"/>
            </a:avLst>
          </a:prstGeom>
          <a:solidFill>
            <a:schemeClr val="tx2">
              <a:alpha val="20000"/>
            </a:schemeClr>
          </a:solidFill>
          <a:ln w="34925">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 Placeholder 24">
            <a:extLst>
              <a:ext uri="{FF2B5EF4-FFF2-40B4-BE49-F238E27FC236}">
                <a16:creationId xmlns:a16="http://schemas.microsoft.com/office/drawing/2014/main" id="{B51E6626-933A-9347-9415-2153822E38C9}"/>
              </a:ext>
            </a:extLst>
          </p:cNvPr>
          <p:cNvSpPr>
            <a:spLocks noGrp="1"/>
          </p:cNvSpPr>
          <p:nvPr>
            <p:ph type="body" sz="quarter" idx="11"/>
          </p:nvPr>
        </p:nvSpPr>
        <p:spPr>
          <a:xfrm>
            <a:off x="2326702" y="3518659"/>
            <a:ext cx="3334294" cy="1726185"/>
          </a:xfrm>
          <a:prstGeom prst="rect">
            <a:avLst/>
          </a:prstGeom>
        </p:spPr>
        <p:txBody>
          <a:bodyPr>
            <a:normAutofit/>
          </a:bodyPr>
          <a:lstStyle>
            <a:lvl1pPr marL="0" indent="0" algn="ctr" defTabSz="1219170" rtl="0" eaLnBrk="1" latinLnBrk="0" hangingPunct="1">
              <a:lnSpc>
                <a:spcPct val="100000"/>
              </a:lnSpc>
              <a:buNone/>
              <a:defRPr lang="en-US" sz="2400" b="1"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29" name="Text Placeholder 24">
            <a:extLst>
              <a:ext uri="{FF2B5EF4-FFF2-40B4-BE49-F238E27FC236}">
                <a16:creationId xmlns:a16="http://schemas.microsoft.com/office/drawing/2014/main" id="{FD602F41-B965-EA40-AF72-250602030743}"/>
              </a:ext>
            </a:extLst>
          </p:cNvPr>
          <p:cNvSpPr>
            <a:spLocks noGrp="1"/>
          </p:cNvSpPr>
          <p:nvPr>
            <p:ph type="body" sz="quarter" idx="12"/>
          </p:nvPr>
        </p:nvSpPr>
        <p:spPr>
          <a:xfrm>
            <a:off x="5779316" y="4586670"/>
            <a:ext cx="4688299" cy="2663349"/>
          </a:xfrm>
          <a:prstGeom prst="rect">
            <a:avLst/>
          </a:prstGeom>
        </p:spPr>
        <p:txBody>
          <a:bodyPr>
            <a:normAutofit/>
          </a:bodyPr>
          <a:lstStyle>
            <a:lvl1pPr marL="0" indent="0" algn="ctr" defTabSz="1219170" rtl="0" eaLnBrk="1" latinLnBrk="0" hangingPunct="1">
              <a:lnSpc>
                <a:spcPct val="100000"/>
              </a:lnSpc>
              <a:buNone/>
              <a:defRPr lang="en-US" sz="3200" b="0" kern="1200" spc="60" baseline="0" dirty="0" smtClean="0">
                <a:solidFill>
                  <a:schemeClr val="bg1">
                    <a:lumMod val="95000"/>
                  </a:schemeClr>
                </a:solidFill>
                <a:latin typeface="+mj-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1" name="Slide Number Placeholder 5">
            <a:extLst>
              <a:ext uri="{FF2B5EF4-FFF2-40B4-BE49-F238E27FC236}">
                <a16:creationId xmlns:a16="http://schemas.microsoft.com/office/drawing/2014/main" id="{C2B6ADD3-F422-4B4A-92CB-1D7D735BB118}"/>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4" name="Graphic 13">
            <a:extLst>
              <a:ext uri="{FF2B5EF4-FFF2-40B4-BE49-F238E27FC236}">
                <a16:creationId xmlns:a16="http://schemas.microsoft.com/office/drawing/2014/main" id="{4ECD4CED-8152-9740-AE2F-343C719928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0"/>
          </a:xfrm>
          <a:prstGeom prst="rect">
            <a:avLst/>
          </a:prstGeom>
        </p:spPr>
      </p:pic>
      <p:sp>
        <p:nvSpPr>
          <p:cNvPr id="19" name="Text Placeholder 2">
            <a:extLst>
              <a:ext uri="{FF2B5EF4-FFF2-40B4-BE49-F238E27FC236}">
                <a16:creationId xmlns:a16="http://schemas.microsoft.com/office/drawing/2014/main" id="{CA579984-EFCD-7C4E-88D1-A2955A33886F}"/>
              </a:ext>
            </a:extLst>
          </p:cNvPr>
          <p:cNvSpPr>
            <a:spLocks noGrp="1"/>
          </p:cNvSpPr>
          <p:nvPr>
            <p:ph type="body" sz="quarter" idx="16" hasCustomPrompt="1"/>
          </p:nvPr>
        </p:nvSpPr>
        <p:spPr>
          <a:xfrm>
            <a:off x="2317232" y="2584170"/>
            <a:ext cx="3351341" cy="1009317"/>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66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a:t>
            </a:r>
          </a:p>
        </p:txBody>
      </p:sp>
      <p:sp>
        <p:nvSpPr>
          <p:cNvPr id="20" name="Text Placeholder 2">
            <a:extLst>
              <a:ext uri="{FF2B5EF4-FFF2-40B4-BE49-F238E27FC236}">
                <a16:creationId xmlns:a16="http://schemas.microsoft.com/office/drawing/2014/main" id="{8C471AD6-ED69-5F44-B791-7E3386EEE8DF}"/>
              </a:ext>
            </a:extLst>
          </p:cNvPr>
          <p:cNvSpPr>
            <a:spLocks noGrp="1"/>
          </p:cNvSpPr>
          <p:nvPr>
            <p:ph type="body" sz="quarter" idx="17" hasCustomPrompt="1"/>
          </p:nvPr>
        </p:nvSpPr>
        <p:spPr>
          <a:xfrm>
            <a:off x="6281530" y="3188956"/>
            <a:ext cx="3737113" cy="1528503"/>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9600" kern="1200" spc="307" dirty="0" smtClean="0">
                <a:solidFill>
                  <a:schemeClr val="tx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a:t>
            </a:r>
          </a:p>
        </p:txBody>
      </p:sp>
      <p:sp>
        <p:nvSpPr>
          <p:cNvPr id="22" name="Title Placeholder 1">
            <a:extLst>
              <a:ext uri="{FF2B5EF4-FFF2-40B4-BE49-F238E27FC236}">
                <a16:creationId xmlns:a16="http://schemas.microsoft.com/office/drawing/2014/main" id="{A4953398-BEDF-AF49-92D8-02E73E42941B}"/>
              </a:ext>
            </a:extLst>
          </p:cNvPr>
          <p:cNvSpPr>
            <a:spLocks noGrp="1"/>
          </p:cNvSpPr>
          <p:nvPr>
            <p:ph type="title"/>
          </p:nvPr>
        </p:nvSpPr>
        <p:spPr>
          <a:xfrm>
            <a:off x="832759" y="491842"/>
            <a:ext cx="14581412"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24" name="Text Placeholder 10">
            <a:extLst>
              <a:ext uri="{FF2B5EF4-FFF2-40B4-BE49-F238E27FC236}">
                <a16:creationId xmlns:a16="http://schemas.microsoft.com/office/drawing/2014/main" id="{4C092A0F-67F6-5B4D-8DF0-853142B3D19A}"/>
              </a:ext>
            </a:extLst>
          </p:cNvPr>
          <p:cNvSpPr>
            <a:spLocks noGrp="1"/>
          </p:cNvSpPr>
          <p:nvPr>
            <p:ph type="body" sz="quarter" idx="19" hasCustomPrompt="1"/>
          </p:nvPr>
        </p:nvSpPr>
        <p:spPr>
          <a:xfrm>
            <a:off x="4523016"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32" name="Text Placeholder 24">
            <a:extLst>
              <a:ext uri="{FF2B5EF4-FFF2-40B4-BE49-F238E27FC236}">
                <a16:creationId xmlns:a16="http://schemas.microsoft.com/office/drawing/2014/main" id="{2390E885-1F69-F54E-9EF5-F69F886907F4}"/>
              </a:ext>
            </a:extLst>
          </p:cNvPr>
          <p:cNvSpPr>
            <a:spLocks noGrp="1"/>
          </p:cNvSpPr>
          <p:nvPr>
            <p:ph type="body" sz="quarter" idx="20"/>
          </p:nvPr>
        </p:nvSpPr>
        <p:spPr>
          <a:xfrm>
            <a:off x="10589432" y="3531911"/>
            <a:ext cx="3334294" cy="1726185"/>
          </a:xfrm>
          <a:prstGeom prst="rect">
            <a:avLst/>
          </a:prstGeom>
        </p:spPr>
        <p:txBody>
          <a:bodyPr>
            <a:normAutofit/>
          </a:bodyPr>
          <a:lstStyle>
            <a:lvl1pPr marL="0" indent="0" algn="ctr" defTabSz="1219170" rtl="0" eaLnBrk="1" latinLnBrk="0" hangingPunct="1">
              <a:lnSpc>
                <a:spcPct val="100000"/>
              </a:lnSpc>
              <a:buNone/>
              <a:defRPr lang="en-US" sz="2400" b="1" kern="1200" spc="60" baseline="0" dirty="0" smtClean="0">
                <a:solidFill>
                  <a:schemeClr val="bg1">
                    <a:lumMod val="85000"/>
                  </a:schemeClr>
                </a:solidFill>
                <a:latin typeface="+mn-lt"/>
                <a:ea typeface="+mn-ea"/>
                <a:cs typeface="+mn-cs"/>
              </a:defRPr>
            </a:lvl1pPr>
            <a:lvl2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2pPr>
            <a:lvl3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3pPr>
            <a:lvl4pPr marL="0" indent="0" algn="ctr" defTabSz="1219170" rtl="0" eaLnBrk="1" latinLnBrk="0" hangingPunct="1">
              <a:lnSpc>
                <a:spcPts val="3067"/>
              </a:lnSpc>
              <a:buNone/>
              <a:defRPr lang="en-US" sz="2133" b="1" kern="1200" spc="40" dirty="0" smtClean="0">
                <a:solidFill>
                  <a:schemeClr val="tx2"/>
                </a:solidFill>
                <a:latin typeface="+mn-lt"/>
                <a:ea typeface="+mn-ea"/>
                <a:cs typeface="+mn-cs"/>
              </a:defRPr>
            </a:lvl4pPr>
            <a:lvl5pPr marL="0" indent="0" algn="ctr" defTabSz="1219170" rtl="0" eaLnBrk="1" latinLnBrk="0" hangingPunct="1">
              <a:lnSpc>
                <a:spcPts val="3067"/>
              </a:lnSpc>
              <a:buNone/>
              <a:defRPr lang="en-US" sz="2133" b="1" kern="1200" spc="40" dirty="0">
                <a:solidFill>
                  <a:schemeClr val="tx2"/>
                </a:solidFill>
                <a:latin typeface="+mn-lt"/>
                <a:ea typeface="+mn-ea"/>
                <a:cs typeface="+mn-cs"/>
              </a:defRPr>
            </a:lvl5pPr>
          </a:lstStyle>
          <a:p>
            <a:pPr lvl="0"/>
            <a:r>
              <a:rPr lang="en-US" dirty="0"/>
              <a:t>Click to edit Master text styles</a:t>
            </a:r>
          </a:p>
        </p:txBody>
      </p:sp>
      <p:sp>
        <p:nvSpPr>
          <p:cNvPr id="33" name="Text Placeholder 2">
            <a:extLst>
              <a:ext uri="{FF2B5EF4-FFF2-40B4-BE49-F238E27FC236}">
                <a16:creationId xmlns:a16="http://schemas.microsoft.com/office/drawing/2014/main" id="{0829905A-C93D-D945-B977-B13743B38375}"/>
              </a:ext>
            </a:extLst>
          </p:cNvPr>
          <p:cNvSpPr>
            <a:spLocks noGrp="1"/>
          </p:cNvSpPr>
          <p:nvPr>
            <p:ph type="body" sz="quarter" idx="21" hasCustomPrompt="1"/>
          </p:nvPr>
        </p:nvSpPr>
        <p:spPr>
          <a:xfrm>
            <a:off x="10579962" y="2597422"/>
            <a:ext cx="3351341" cy="1009317"/>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66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a:t>
            </a:r>
          </a:p>
        </p:txBody>
      </p:sp>
      <p:pic>
        <p:nvPicPr>
          <p:cNvPr id="34" name="Graphic 33">
            <a:extLst>
              <a:ext uri="{FF2B5EF4-FFF2-40B4-BE49-F238E27FC236}">
                <a16:creationId xmlns:a16="http://schemas.microsoft.com/office/drawing/2014/main" id="{206D4C56-C066-CE4F-B5EC-E8F4020185D1}"/>
              </a:ext>
            </a:extLst>
          </p:cNvPr>
          <p:cNvPicPr>
            <a:picLocks noChangeAspect="1"/>
          </p:cNvPicPr>
          <p:nvPr userDrawn="1"/>
        </p:nvPicPr>
        <p:blipFill rotWithShape="1">
          <a:blip r:embed="rId6" cstate="print">
            <a:alphaModFix amt="20000"/>
            <a:extLst>
              <a:ext uri="{28A0092B-C50C-407E-A947-70E740481C1C}">
                <a14:useLocalDpi xmlns:a14="http://schemas.microsoft.com/office/drawing/2010/main"/>
              </a:ext>
              <a:ext uri="{96DAC541-7B7A-43D3-8B79-37D633B846F1}">
                <asvg:svgBlip xmlns:asvg="http://schemas.microsoft.com/office/drawing/2016/SVG/main" r:embed="rId7"/>
              </a:ext>
            </a:extLst>
          </a:blip>
          <a:srcRect l="15865" r="62968"/>
          <a:stretch/>
        </p:blipFill>
        <p:spPr>
          <a:xfrm>
            <a:off x="-4631634" y="0"/>
            <a:ext cx="3339548" cy="9144000"/>
          </a:xfrm>
          <a:prstGeom prst="rect">
            <a:avLst/>
          </a:prstGeom>
        </p:spPr>
      </p:pic>
      <p:sp>
        <p:nvSpPr>
          <p:cNvPr id="37" name="Hexagon 36">
            <a:extLst>
              <a:ext uri="{FF2B5EF4-FFF2-40B4-BE49-F238E27FC236}">
                <a16:creationId xmlns:a16="http://schemas.microsoft.com/office/drawing/2014/main" id="{7AFD9C00-EFD0-834C-8A94-1033097A38AD}"/>
              </a:ext>
            </a:extLst>
          </p:cNvPr>
          <p:cNvSpPr/>
          <p:nvPr userDrawn="1"/>
        </p:nvSpPr>
        <p:spPr>
          <a:xfrm>
            <a:off x="13341755" y="3703981"/>
            <a:ext cx="3604860" cy="3107638"/>
          </a:xfrm>
          <a:prstGeom prst="hexagon">
            <a:avLst>
              <a:gd name="adj" fmla="val 27373"/>
              <a:gd name="vf" fmla="val 115470"/>
            </a:avLst>
          </a:prstGeom>
          <a:noFill/>
          <a:ln w="34925">
            <a:solidFill>
              <a:schemeClr val="accent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Hexagon 37">
            <a:extLst>
              <a:ext uri="{FF2B5EF4-FFF2-40B4-BE49-F238E27FC236}">
                <a16:creationId xmlns:a16="http://schemas.microsoft.com/office/drawing/2014/main" id="{57E63CD7-E917-1747-B0C0-80A16C218B0F}"/>
              </a:ext>
            </a:extLst>
          </p:cNvPr>
          <p:cNvSpPr/>
          <p:nvPr userDrawn="1"/>
        </p:nvSpPr>
        <p:spPr>
          <a:xfrm>
            <a:off x="-659167" y="3703981"/>
            <a:ext cx="3604860" cy="3107638"/>
          </a:xfrm>
          <a:prstGeom prst="hexagon">
            <a:avLst>
              <a:gd name="adj" fmla="val 27373"/>
              <a:gd name="vf" fmla="val 115470"/>
            </a:avLst>
          </a:prstGeom>
          <a:noFill/>
          <a:ln w="34925">
            <a:solidFill>
              <a:schemeClr val="accent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604379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ep/5k">
    <p:spTree>
      <p:nvGrpSpPr>
        <p:cNvPr id="1" name=""/>
        <p:cNvGrpSpPr/>
        <p:nvPr/>
      </p:nvGrpSpPr>
      <p:grpSpPr>
        <a:xfrm>
          <a:off x="0" y="0"/>
          <a:ext cx="0" cy="0"/>
          <a:chOff x="0" y="0"/>
          <a:chExt cx="0" cy="0"/>
        </a:xfrm>
      </p:grpSpPr>
      <p:pic>
        <p:nvPicPr>
          <p:cNvPr id="9" name="Picture 8" descr="A picture containing person, indoor&#10;&#10;Description automatically generated">
            <a:extLst>
              <a:ext uri="{FF2B5EF4-FFF2-40B4-BE49-F238E27FC236}">
                <a16:creationId xmlns:a16="http://schemas.microsoft.com/office/drawing/2014/main" id="{B27FC35D-BE29-7E4F-A381-48E6E10B4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6" name="Rectangle 15">
            <a:extLst>
              <a:ext uri="{FF2B5EF4-FFF2-40B4-BE49-F238E27FC236}">
                <a16:creationId xmlns:a16="http://schemas.microsoft.com/office/drawing/2014/main" id="{B79709D9-6F69-714C-B663-F6215DD85A07}"/>
              </a:ext>
            </a:extLst>
          </p:cNvPr>
          <p:cNvSpPr/>
          <p:nvPr userDrawn="1"/>
        </p:nvSpPr>
        <p:spPr>
          <a:xfrm rot="10800000">
            <a:off x="-5" y="0"/>
            <a:ext cx="14254847" cy="9144002"/>
          </a:xfrm>
          <a:prstGeom prst="rect">
            <a:avLst/>
          </a:prstGeom>
          <a:gradFill>
            <a:gsLst>
              <a:gs pos="65000">
                <a:schemeClr val="bg2">
                  <a:alpha val="0"/>
                </a:schemeClr>
              </a:gs>
              <a:gs pos="26000">
                <a:schemeClr val="tx1">
                  <a:alpha val="6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Slide Number Placeholder 5">
            <a:extLst>
              <a:ext uri="{FF2B5EF4-FFF2-40B4-BE49-F238E27FC236}">
                <a16:creationId xmlns:a16="http://schemas.microsoft.com/office/drawing/2014/main" id="{DB84D986-2479-B34B-9E94-F4D0D0CB1E12}"/>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3" name="Text Placeholder 15">
            <a:extLst>
              <a:ext uri="{FF2B5EF4-FFF2-40B4-BE49-F238E27FC236}">
                <a16:creationId xmlns:a16="http://schemas.microsoft.com/office/drawing/2014/main" id="{201B8990-AD2E-B74A-875C-61E4FFC69297}"/>
              </a:ext>
            </a:extLst>
          </p:cNvPr>
          <p:cNvSpPr>
            <a:spLocks noGrp="1"/>
          </p:cNvSpPr>
          <p:nvPr>
            <p:ph type="body" sz="quarter" idx="13"/>
          </p:nvPr>
        </p:nvSpPr>
        <p:spPr>
          <a:xfrm>
            <a:off x="832839" y="2170518"/>
            <a:ext cx="7237735" cy="5840422"/>
          </a:xfrm>
        </p:spPr>
        <p:txBody>
          <a:bodyPr/>
          <a:lstStyle>
            <a:lvl1pPr marL="338328" indent="-338328">
              <a:buClr>
                <a:schemeClr val="bg1">
                  <a:lumMod val="85000"/>
                </a:schemeClr>
              </a:buClr>
              <a:buFont typeface="Arial" panose="020B0604020202020204" pitchFamily="34" charset="0"/>
              <a:buChar char="•"/>
              <a:tabLst/>
              <a:defRPr>
                <a:solidFill>
                  <a:schemeClr val="bg1">
                    <a:lumMod val="85000"/>
                  </a:schemeClr>
                </a:solidFill>
              </a:defRPr>
            </a:lvl1pPr>
          </a:lstStyle>
          <a:p>
            <a:endParaRPr lang="en-US" dirty="0"/>
          </a:p>
        </p:txBody>
      </p:sp>
      <p:sp>
        <p:nvSpPr>
          <p:cNvPr id="14" name="Title Placeholder 1">
            <a:extLst>
              <a:ext uri="{FF2B5EF4-FFF2-40B4-BE49-F238E27FC236}">
                <a16:creationId xmlns:a16="http://schemas.microsoft.com/office/drawing/2014/main" id="{2FD14585-9C94-1547-B6B8-E876D367D08F}"/>
              </a:ext>
            </a:extLst>
          </p:cNvPr>
          <p:cNvSpPr>
            <a:spLocks noGrp="1"/>
          </p:cNvSpPr>
          <p:nvPr>
            <p:ph type="title"/>
          </p:nvPr>
        </p:nvSpPr>
        <p:spPr>
          <a:xfrm>
            <a:off x="832759" y="764949"/>
            <a:ext cx="7237816"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5" name="Text Placeholder 10">
            <a:extLst>
              <a:ext uri="{FF2B5EF4-FFF2-40B4-BE49-F238E27FC236}">
                <a16:creationId xmlns:a16="http://schemas.microsoft.com/office/drawing/2014/main" id="{92B65F51-8899-7446-B354-3D745E7DB2F2}"/>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4148023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Center/k">
    <p:spTree>
      <p:nvGrpSpPr>
        <p:cNvPr id="1" name=""/>
        <p:cNvGrpSpPr/>
        <p:nvPr/>
      </p:nvGrpSpPr>
      <p:grpSpPr>
        <a:xfrm>
          <a:off x="0" y="0"/>
          <a:ext cx="0" cy="0"/>
          <a:chOff x="0" y="0"/>
          <a:chExt cx="0" cy="0"/>
        </a:xfrm>
      </p:grpSpPr>
      <p:pic>
        <p:nvPicPr>
          <p:cNvPr id="17" name="Picture 16" descr="A group of people sitting around a table&#10;&#10;Description automatically generated">
            <a:extLst>
              <a:ext uri="{FF2B5EF4-FFF2-40B4-BE49-F238E27FC236}">
                <a16:creationId xmlns:a16="http://schemas.microsoft.com/office/drawing/2014/main" id="{B8B3E01F-99DC-2745-BFAF-940649ABFD7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6" name="Rectangle 15">
            <a:extLst>
              <a:ext uri="{FF2B5EF4-FFF2-40B4-BE49-F238E27FC236}">
                <a16:creationId xmlns:a16="http://schemas.microsoft.com/office/drawing/2014/main" id="{B79709D9-6F69-714C-B663-F6215DD85A07}"/>
              </a:ext>
            </a:extLst>
          </p:cNvPr>
          <p:cNvSpPr/>
          <p:nvPr userDrawn="1"/>
        </p:nvSpPr>
        <p:spPr>
          <a:xfrm rot="10800000">
            <a:off x="4292290" y="0"/>
            <a:ext cx="7673010" cy="9144002"/>
          </a:xfrm>
          <a:prstGeom prst="rect">
            <a:avLst/>
          </a:prstGeom>
          <a:gradFill>
            <a:gsLst>
              <a:gs pos="100000">
                <a:schemeClr val="bg2">
                  <a:alpha val="0"/>
                </a:schemeClr>
              </a:gs>
              <a:gs pos="3000">
                <a:schemeClr val="tx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Slide Number Placeholder 5">
            <a:extLst>
              <a:ext uri="{FF2B5EF4-FFF2-40B4-BE49-F238E27FC236}">
                <a16:creationId xmlns:a16="http://schemas.microsoft.com/office/drawing/2014/main" id="{DB84D986-2479-B34B-9E94-F4D0D0CB1E12}"/>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3" name="Text Placeholder 15">
            <a:extLst>
              <a:ext uri="{FF2B5EF4-FFF2-40B4-BE49-F238E27FC236}">
                <a16:creationId xmlns:a16="http://schemas.microsoft.com/office/drawing/2014/main" id="{201B8990-AD2E-B74A-875C-61E4FFC69297}"/>
              </a:ext>
            </a:extLst>
          </p:cNvPr>
          <p:cNvSpPr>
            <a:spLocks noGrp="1"/>
          </p:cNvSpPr>
          <p:nvPr>
            <p:ph type="body" sz="quarter" idx="13"/>
          </p:nvPr>
        </p:nvSpPr>
        <p:spPr>
          <a:xfrm>
            <a:off x="4509927" y="2170518"/>
            <a:ext cx="7237735" cy="5840422"/>
          </a:xfrm>
        </p:spPr>
        <p:txBody>
          <a:bodyPr>
            <a:normAutofit/>
          </a:bodyPr>
          <a:lstStyle>
            <a:lvl1pPr marL="11112" indent="0" algn="ctr">
              <a:buClr>
                <a:schemeClr val="bg1"/>
              </a:buClr>
              <a:buNone/>
              <a:tabLst/>
              <a:defRPr sz="2800">
                <a:solidFill>
                  <a:schemeClr val="bg1">
                    <a:lumMod val="85000"/>
                  </a:schemeClr>
                </a:solidFill>
              </a:defRPr>
            </a:lvl1pPr>
          </a:lstStyle>
          <a:p>
            <a:endParaRPr lang="en-US" dirty="0"/>
          </a:p>
        </p:txBody>
      </p:sp>
      <p:sp>
        <p:nvSpPr>
          <p:cNvPr id="14" name="Title Placeholder 1">
            <a:extLst>
              <a:ext uri="{FF2B5EF4-FFF2-40B4-BE49-F238E27FC236}">
                <a16:creationId xmlns:a16="http://schemas.microsoft.com/office/drawing/2014/main" id="{2FD14585-9C94-1547-B6B8-E876D367D08F}"/>
              </a:ext>
            </a:extLst>
          </p:cNvPr>
          <p:cNvSpPr>
            <a:spLocks noGrp="1"/>
          </p:cNvSpPr>
          <p:nvPr>
            <p:ph type="title"/>
          </p:nvPr>
        </p:nvSpPr>
        <p:spPr>
          <a:xfrm>
            <a:off x="4509886" y="764949"/>
            <a:ext cx="7237816" cy="1112838"/>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15" name="Text Placeholder 10">
            <a:extLst>
              <a:ext uri="{FF2B5EF4-FFF2-40B4-BE49-F238E27FC236}">
                <a16:creationId xmlns:a16="http://schemas.microsoft.com/office/drawing/2014/main" id="{92B65F51-8899-7446-B354-3D745E7DB2F2}"/>
              </a:ext>
            </a:extLst>
          </p:cNvPr>
          <p:cNvSpPr>
            <a:spLocks noGrp="1"/>
          </p:cNvSpPr>
          <p:nvPr>
            <p:ph type="body" sz="quarter" idx="12" hasCustomPrompt="1"/>
          </p:nvPr>
        </p:nvSpPr>
        <p:spPr>
          <a:xfrm>
            <a:off x="4528345" y="489857"/>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3096985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3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81583F5B-3D35-BE40-B3CF-00F3DC929744}"/>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20" name="Rectangle 19">
            <a:extLst>
              <a:ext uri="{FF2B5EF4-FFF2-40B4-BE49-F238E27FC236}">
                <a16:creationId xmlns:a16="http://schemas.microsoft.com/office/drawing/2014/main" id="{5AE6AED5-83BF-594A-BAE7-74ED86A2B99D}"/>
              </a:ext>
            </a:extLst>
          </p:cNvPr>
          <p:cNvSpPr/>
          <p:nvPr userDrawn="1"/>
        </p:nvSpPr>
        <p:spPr>
          <a:xfrm rot="5400000">
            <a:off x="9530158" y="2416570"/>
            <a:ext cx="5717158" cy="7737702"/>
          </a:xfrm>
          <a:prstGeom prst="rect">
            <a:avLst/>
          </a:prstGeom>
          <a:gradFill>
            <a:gsLst>
              <a:gs pos="100000">
                <a:schemeClr val="bg2">
                  <a:alpha val="0"/>
                </a:schemeClr>
              </a:gs>
              <a:gs pos="65000">
                <a:schemeClr val="tx1">
                  <a:alpha val="1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8"/>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9139"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9139"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23" name="Title Placeholder 1">
            <a:extLst>
              <a:ext uri="{FF2B5EF4-FFF2-40B4-BE49-F238E27FC236}">
                <a16:creationId xmlns:a16="http://schemas.microsoft.com/office/drawing/2014/main" id="{DDAE2424-2530-DA4C-9D11-F7B385EBCEE9}"/>
              </a:ext>
            </a:extLst>
          </p:cNvPr>
          <p:cNvSpPr>
            <a:spLocks noGrp="1"/>
          </p:cNvSpPr>
          <p:nvPr>
            <p:ph type="title"/>
          </p:nvPr>
        </p:nvSpPr>
        <p:spPr>
          <a:xfrm>
            <a:off x="832760" y="764949"/>
            <a:ext cx="6542538" cy="1112838"/>
          </a:xfrm>
          <a:prstGeom prst="rect">
            <a:avLst/>
          </a:prstGeom>
        </p:spPr>
        <p:txBody>
          <a:bodyPr vert="horz" lIns="91440" tIns="45720" rIns="91440" bIns="45720" rtlCol="0" anchor="t">
            <a:normAutofit/>
          </a:bodyPr>
          <a:lstStyle>
            <a:lvl1pPr>
              <a:defRPr>
                <a:solidFill>
                  <a:schemeClr val="tx1"/>
                </a:solidFill>
              </a:defRPr>
            </a:lvl1pPr>
          </a:lstStyle>
          <a:p>
            <a:r>
              <a:rPr lang="en-US" dirty="0"/>
              <a:t>Click to edit Master title</a:t>
            </a:r>
          </a:p>
        </p:txBody>
      </p:sp>
      <p:sp>
        <p:nvSpPr>
          <p:cNvPr id="28" name="Text Placeholder 10">
            <a:extLst>
              <a:ext uri="{FF2B5EF4-FFF2-40B4-BE49-F238E27FC236}">
                <a16:creationId xmlns:a16="http://schemas.microsoft.com/office/drawing/2014/main" id="{419E3171-65D9-1240-80B7-0998293271E1}"/>
              </a:ext>
            </a:extLst>
          </p:cNvPr>
          <p:cNvSpPr>
            <a:spLocks noGrp="1"/>
          </p:cNvSpPr>
          <p:nvPr>
            <p:ph type="body" sz="quarter" idx="12" hasCustomPrompt="1"/>
          </p:nvPr>
        </p:nvSpPr>
        <p:spPr>
          <a:xfrm>
            <a:off x="832759" y="489857"/>
            <a:ext cx="6542539"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3"/>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9" name="Text Placeholder 15">
            <a:extLst>
              <a:ext uri="{FF2B5EF4-FFF2-40B4-BE49-F238E27FC236}">
                <a16:creationId xmlns:a16="http://schemas.microsoft.com/office/drawing/2014/main" id="{97F6F472-9A85-884F-B94F-4CB22AAF9266}"/>
              </a:ext>
            </a:extLst>
          </p:cNvPr>
          <p:cNvSpPr>
            <a:spLocks noGrp="1"/>
          </p:cNvSpPr>
          <p:nvPr>
            <p:ph type="body" sz="quarter" idx="13"/>
          </p:nvPr>
        </p:nvSpPr>
        <p:spPr>
          <a:xfrm>
            <a:off x="832760" y="2166730"/>
            <a:ext cx="6561953" cy="5731395"/>
          </a:xfrm>
        </p:spPr>
        <p:txBody>
          <a:bodyPr>
            <a:normAutofit/>
          </a:bodyPr>
          <a:lstStyle>
            <a:lvl1pPr marL="338328" indent="-338328">
              <a:buClr>
                <a:schemeClr val="bg2"/>
              </a:buClr>
              <a:buFont typeface="Arial" panose="020B0604020202020204" pitchFamily="34" charset="0"/>
              <a:buChar char="•"/>
              <a:tabLst/>
              <a:defRPr sz="2800">
                <a:solidFill>
                  <a:schemeClr val="bg2"/>
                </a:solidFill>
              </a:defRPr>
            </a:lvl1pPr>
          </a:lstStyle>
          <a:p>
            <a:endParaRPr lang="en-US" dirty="0"/>
          </a:p>
        </p:txBody>
      </p:sp>
      <p:pic>
        <p:nvPicPr>
          <p:cNvPr id="10" name="Graphic 9">
            <a:extLst>
              <a:ext uri="{FF2B5EF4-FFF2-40B4-BE49-F238E27FC236}">
                <a16:creationId xmlns:a16="http://schemas.microsoft.com/office/drawing/2014/main" id="{76CEE2E8-2691-5249-A768-DC03EBBAB29A}"/>
              </a:ext>
            </a:extLst>
          </p:cNvPr>
          <p:cNvPicPr>
            <a:picLocks noChangeAspect="1"/>
          </p:cNvPicPr>
          <p:nvPr userDrawn="1"/>
        </p:nvPicPr>
        <p:blipFill rotWithShape="1">
          <a:blip r:embed="rId3" cstate="print">
            <a:alphaModFix amt="85000"/>
            <a:extLst>
              <a:ext uri="{28A0092B-C50C-407E-A947-70E740481C1C}">
                <a14:useLocalDpi xmlns:a14="http://schemas.microsoft.com/office/drawing/2010/main"/>
              </a:ext>
              <a:ext uri="{96DAC541-7B7A-43D3-8B79-37D633B846F1}">
                <asvg:svgBlip xmlns:asvg="http://schemas.microsoft.com/office/drawing/2016/SVG/main" r:embed="rId4"/>
              </a:ext>
            </a:extLst>
          </a:blip>
          <a:srcRect l="66853"/>
          <a:stretch/>
        </p:blipFill>
        <p:spPr>
          <a:xfrm>
            <a:off x="4953000" y="0"/>
            <a:ext cx="5229780" cy="9144000"/>
          </a:xfrm>
          <a:prstGeom prst="rect">
            <a:avLst/>
          </a:prstGeom>
        </p:spPr>
      </p:pic>
    </p:spTree>
    <p:extLst>
      <p:ext uri="{BB962C8B-B14F-4D97-AF65-F5344CB8AC3E}">
        <p14:creationId xmlns:p14="http://schemas.microsoft.com/office/powerpoint/2010/main" val="2935926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mmary/k">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58AFC08C-DE4E-EA46-A451-1FCD321069FF}"/>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6" name="Rectangle 5">
            <a:extLst>
              <a:ext uri="{FF2B5EF4-FFF2-40B4-BE49-F238E27FC236}">
                <a16:creationId xmlns:a16="http://schemas.microsoft.com/office/drawing/2014/main" id="{24A7F663-468B-FE4F-8E71-31EDEC0AE016}"/>
              </a:ext>
            </a:extLst>
          </p:cNvPr>
          <p:cNvSpPr/>
          <p:nvPr userDrawn="1"/>
        </p:nvSpPr>
        <p:spPr>
          <a:xfrm rot="16200000">
            <a:off x="4183234" y="1188729"/>
            <a:ext cx="2908974"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3200" dirty="0">
              <a:solidFill>
                <a:schemeClr val="bg1"/>
              </a:solidFill>
              <a:latin typeface="+mj-lt"/>
            </a:endParaRPr>
          </a:p>
        </p:txBody>
      </p:sp>
      <p:sp>
        <p:nvSpPr>
          <p:cNvPr id="7" name="Rectangle 6">
            <a:extLst>
              <a:ext uri="{FF2B5EF4-FFF2-40B4-BE49-F238E27FC236}">
                <a16:creationId xmlns:a16="http://schemas.microsoft.com/office/drawing/2014/main" id="{9CB26A8D-877F-4246-A94B-E767C0A98758}"/>
              </a:ext>
            </a:extLst>
          </p:cNvPr>
          <p:cNvSpPr/>
          <p:nvPr userDrawn="1"/>
        </p:nvSpPr>
        <p:spPr>
          <a:xfrm rot="16200000">
            <a:off x="9183430" y="1188729"/>
            <a:ext cx="2908974"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3200" dirty="0">
              <a:solidFill>
                <a:schemeClr val="bg1"/>
              </a:solidFill>
              <a:latin typeface="+mj-lt"/>
            </a:endParaRPr>
          </a:p>
        </p:txBody>
      </p:sp>
      <p:sp>
        <p:nvSpPr>
          <p:cNvPr id="12" name="Title Placeholder 1">
            <a:extLst>
              <a:ext uri="{FF2B5EF4-FFF2-40B4-BE49-F238E27FC236}">
                <a16:creationId xmlns:a16="http://schemas.microsoft.com/office/drawing/2014/main" id="{7E53B03A-CFB5-B94F-9E1F-1968EB92806E}"/>
              </a:ext>
            </a:extLst>
          </p:cNvPr>
          <p:cNvSpPr>
            <a:spLocks noGrp="1"/>
          </p:cNvSpPr>
          <p:nvPr>
            <p:ph type="title"/>
          </p:nvPr>
        </p:nvSpPr>
        <p:spPr>
          <a:xfrm>
            <a:off x="832758" y="491842"/>
            <a:ext cx="14559641" cy="767922"/>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13" name="Text Placeholder 10">
            <a:extLst>
              <a:ext uri="{FF2B5EF4-FFF2-40B4-BE49-F238E27FC236}">
                <a16:creationId xmlns:a16="http://schemas.microsoft.com/office/drawing/2014/main" id="{58A6CF21-61AE-FB4A-8E1B-E263AE7D9E77}"/>
              </a:ext>
            </a:extLst>
          </p:cNvPr>
          <p:cNvSpPr>
            <a:spLocks noGrp="1"/>
          </p:cNvSpPr>
          <p:nvPr>
            <p:ph type="body" sz="quarter" idx="12" hasCustomPrompt="1"/>
          </p:nvPr>
        </p:nvSpPr>
        <p:spPr>
          <a:xfrm>
            <a:off x="4528345" y="1276425"/>
            <a:ext cx="7200898" cy="414262"/>
          </a:xfrm>
          <a:prstGeom prst="rect">
            <a:avLst/>
          </a:prstGeom>
        </p:spPr>
        <p:txBody>
          <a:bodyPr anchor="b">
            <a:normAutofit/>
          </a:bodyPr>
          <a:lstStyle>
            <a:lvl1pPr marL="0" indent="0" algn="ctr"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4" name="Text Placeholder 10">
            <a:extLst>
              <a:ext uri="{FF2B5EF4-FFF2-40B4-BE49-F238E27FC236}">
                <a16:creationId xmlns:a16="http://schemas.microsoft.com/office/drawing/2014/main" id="{E369F5E6-C8B5-324F-B67A-5792F861F2EA}"/>
              </a:ext>
            </a:extLst>
          </p:cNvPr>
          <p:cNvSpPr>
            <a:spLocks noGrp="1"/>
          </p:cNvSpPr>
          <p:nvPr>
            <p:ph type="body" sz="quarter" idx="13" hasCustomPrompt="1"/>
          </p:nvPr>
        </p:nvSpPr>
        <p:spPr>
          <a:xfrm>
            <a:off x="3855532" y="2231720"/>
            <a:ext cx="356437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15" name="Text Placeholder 10">
            <a:extLst>
              <a:ext uri="{FF2B5EF4-FFF2-40B4-BE49-F238E27FC236}">
                <a16:creationId xmlns:a16="http://schemas.microsoft.com/office/drawing/2014/main" id="{0454C270-F00E-6A4D-B381-336F5AC15F88}"/>
              </a:ext>
            </a:extLst>
          </p:cNvPr>
          <p:cNvSpPr>
            <a:spLocks noGrp="1"/>
          </p:cNvSpPr>
          <p:nvPr>
            <p:ph type="body" sz="quarter" idx="14" hasCustomPrompt="1"/>
          </p:nvPr>
        </p:nvSpPr>
        <p:spPr>
          <a:xfrm>
            <a:off x="8855728" y="2231720"/>
            <a:ext cx="356437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21" name="Text Placeholder 10">
            <a:extLst>
              <a:ext uri="{FF2B5EF4-FFF2-40B4-BE49-F238E27FC236}">
                <a16:creationId xmlns:a16="http://schemas.microsoft.com/office/drawing/2014/main" id="{5BB40D99-E28D-3344-BB20-6B66B4B1E7F3}"/>
              </a:ext>
            </a:extLst>
          </p:cNvPr>
          <p:cNvSpPr>
            <a:spLocks noGrp="1"/>
          </p:cNvSpPr>
          <p:nvPr>
            <p:ph type="body" sz="quarter" idx="23"/>
          </p:nvPr>
        </p:nvSpPr>
        <p:spPr>
          <a:xfrm>
            <a:off x="3855531" y="2887561"/>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22" name="Text Placeholder 10">
            <a:extLst>
              <a:ext uri="{FF2B5EF4-FFF2-40B4-BE49-F238E27FC236}">
                <a16:creationId xmlns:a16="http://schemas.microsoft.com/office/drawing/2014/main" id="{959A5904-635E-A94B-B6F1-B29F63B38B42}"/>
              </a:ext>
            </a:extLst>
          </p:cNvPr>
          <p:cNvSpPr>
            <a:spLocks noGrp="1"/>
          </p:cNvSpPr>
          <p:nvPr>
            <p:ph type="body" sz="quarter" idx="24"/>
          </p:nvPr>
        </p:nvSpPr>
        <p:spPr>
          <a:xfrm>
            <a:off x="8855730" y="2887561"/>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28" name="Rectangle 27">
            <a:extLst>
              <a:ext uri="{FF2B5EF4-FFF2-40B4-BE49-F238E27FC236}">
                <a16:creationId xmlns:a16="http://schemas.microsoft.com/office/drawing/2014/main" id="{E545B5B3-1DA7-A843-BC0B-3065E2735588}"/>
              </a:ext>
            </a:extLst>
          </p:cNvPr>
          <p:cNvSpPr/>
          <p:nvPr userDrawn="1"/>
        </p:nvSpPr>
        <p:spPr>
          <a:xfrm rot="16200000">
            <a:off x="4186778" y="4382040"/>
            <a:ext cx="2908974"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3200" dirty="0">
              <a:solidFill>
                <a:schemeClr val="bg1"/>
              </a:solidFill>
              <a:latin typeface="+mj-lt"/>
            </a:endParaRPr>
          </a:p>
        </p:txBody>
      </p:sp>
      <p:sp>
        <p:nvSpPr>
          <p:cNvPr id="29" name="Rectangle 28">
            <a:extLst>
              <a:ext uri="{FF2B5EF4-FFF2-40B4-BE49-F238E27FC236}">
                <a16:creationId xmlns:a16="http://schemas.microsoft.com/office/drawing/2014/main" id="{2F8B3830-A0E1-2F4C-AF9D-257F8688235F}"/>
              </a:ext>
            </a:extLst>
          </p:cNvPr>
          <p:cNvSpPr/>
          <p:nvPr userDrawn="1"/>
        </p:nvSpPr>
        <p:spPr>
          <a:xfrm rot="16200000">
            <a:off x="9186974" y="4382040"/>
            <a:ext cx="2908974" cy="4701902"/>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3200" dirty="0">
              <a:solidFill>
                <a:schemeClr val="bg1"/>
              </a:solidFill>
              <a:latin typeface="+mj-lt"/>
            </a:endParaRPr>
          </a:p>
        </p:txBody>
      </p:sp>
      <p:sp>
        <p:nvSpPr>
          <p:cNvPr id="30" name="Text Placeholder 10">
            <a:extLst>
              <a:ext uri="{FF2B5EF4-FFF2-40B4-BE49-F238E27FC236}">
                <a16:creationId xmlns:a16="http://schemas.microsoft.com/office/drawing/2014/main" id="{67CF8918-0812-3540-A788-B927FF674DD7}"/>
              </a:ext>
            </a:extLst>
          </p:cNvPr>
          <p:cNvSpPr>
            <a:spLocks noGrp="1"/>
          </p:cNvSpPr>
          <p:nvPr>
            <p:ph type="body" sz="quarter" idx="29" hasCustomPrompt="1"/>
          </p:nvPr>
        </p:nvSpPr>
        <p:spPr>
          <a:xfrm>
            <a:off x="3859076" y="5425031"/>
            <a:ext cx="356437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31" name="Text Placeholder 10">
            <a:extLst>
              <a:ext uri="{FF2B5EF4-FFF2-40B4-BE49-F238E27FC236}">
                <a16:creationId xmlns:a16="http://schemas.microsoft.com/office/drawing/2014/main" id="{A0E2AF73-53D1-C548-893E-4B257990B516}"/>
              </a:ext>
            </a:extLst>
          </p:cNvPr>
          <p:cNvSpPr>
            <a:spLocks noGrp="1"/>
          </p:cNvSpPr>
          <p:nvPr>
            <p:ph type="body" sz="quarter" idx="30" hasCustomPrompt="1"/>
          </p:nvPr>
        </p:nvSpPr>
        <p:spPr>
          <a:xfrm>
            <a:off x="8859272" y="5425031"/>
            <a:ext cx="3564378"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accent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32" name="Text Placeholder 10">
            <a:extLst>
              <a:ext uri="{FF2B5EF4-FFF2-40B4-BE49-F238E27FC236}">
                <a16:creationId xmlns:a16="http://schemas.microsoft.com/office/drawing/2014/main" id="{44A8C3B0-521D-AF44-95BA-12152A74F37D}"/>
              </a:ext>
            </a:extLst>
          </p:cNvPr>
          <p:cNvSpPr>
            <a:spLocks noGrp="1"/>
          </p:cNvSpPr>
          <p:nvPr>
            <p:ph type="body" sz="quarter" idx="31"/>
          </p:nvPr>
        </p:nvSpPr>
        <p:spPr>
          <a:xfrm>
            <a:off x="3859075" y="608087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33" name="Text Placeholder 10">
            <a:extLst>
              <a:ext uri="{FF2B5EF4-FFF2-40B4-BE49-F238E27FC236}">
                <a16:creationId xmlns:a16="http://schemas.microsoft.com/office/drawing/2014/main" id="{53D6C793-3692-504D-8A2A-DCAFBBB732C8}"/>
              </a:ext>
            </a:extLst>
          </p:cNvPr>
          <p:cNvSpPr>
            <a:spLocks noGrp="1"/>
          </p:cNvSpPr>
          <p:nvPr>
            <p:ph type="body" sz="quarter" idx="32"/>
          </p:nvPr>
        </p:nvSpPr>
        <p:spPr>
          <a:xfrm>
            <a:off x="8859274" y="608087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600" b="0" kern="1200" spc="0" dirty="0" smtClean="0">
                <a:solidFill>
                  <a:schemeClr val="bg1">
                    <a:lumMod val="8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36" name="Slide Number Placeholder 5">
            <a:extLst>
              <a:ext uri="{FF2B5EF4-FFF2-40B4-BE49-F238E27FC236}">
                <a16:creationId xmlns:a16="http://schemas.microsoft.com/office/drawing/2014/main" id="{E2E3A8C2-5F9F-C549-9079-2A44E32BDE42}"/>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10590119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xStat/2k">
    <p:spTree>
      <p:nvGrpSpPr>
        <p:cNvPr id="1" name=""/>
        <p:cNvGrpSpPr/>
        <p:nvPr/>
      </p:nvGrpSpPr>
      <p:grpSpPr>
        <a:xfrm>
          <a:off x="0" y="0"/>
          <a:ext cx="0" cy="0"/>
          <a:chOff x="0" y="0"/>
          <a:chExt cx="0" cy="0"/>
        </a:xfrm>
      </p:grpSpPr>
      <p:pic>
        <p:nvPicPr>
          <p:cNvPr id="11" name="Picture 10" descr="A picture containing dark&#10;&#10;Description automatically generated">
            <a:extLst>
              <a:ext uri="{FF2B5EF4-FFF2-40B4-BE49-F238E27FC236}">
                <a16:creationId xmlns:a16="http://schemas.microsoft.com/office/drawing/2014/main" id="{8F4897A5-C6F0-5841-9EE0-8C174E6F09EC}"/>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58" name="Graphic 57">
            <a:extLst>
              <a:ext uri="{FF2B5EF4-FFF2-40B4-BE49-F238E27FC236}">
                <a16:creationId xmlns:a16="http://schemas.microsoft.com/office/drawing/2014/main" id="{56010922-3B6B-DF45-B3F8-D4DFFBF66A74}"/>
              </a:ext>
            </a:extLst>
          </p:cNvPr>
          <p:cNvPicPr>
            <a:picLocks noChangeAspect="1"/>
          </p:cNvPicPr>
          <p:nvPr userDrawn="1"/>
        </p:nvPicPr>
        <p:blipFill rotWithShape="1">
          <a:blip r:embed="rId3" cstate="print">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l="17877" t="23273" r="62392"/>
          <a:stretch/>
        </p:blipFill>
        <p:spPr>
          <a:xfrm rot="10800000">
            <a:off x="12440962" y="577548"/>
            <a:ext cx="3816626" cy="8566452"/>
          </a:xfrm>
          <a:prstGeom prst="rect">
            <a:avLst/>
          </a:prstGeom>
        </p:spPr>
      </p:pic>
      <p:sp>
        <p:nvSpPr>
          <p:cNvPr id="22" name="Text Placeholder 10">
            <a:extLst>
              <a:ext uri="{FF2B5EF4-FFF2-40B4-BE49-F238E27FC236}">
                <a16:creationId xmlns:a16="http://schemas.microsoft.com/office/drawing/2014/main" id="{60227619-B011-9940-8A95-C9ACB8623E2B}"/>
              </a:ext>
            </a:extLst>
          </p:cNvPr>
          <p:cNvSpPr>
            <a:spLocks noGrp="1"/>
          </p:cNvSpPr>
          <p:nvPr>
            <p:ph type="body" sz="quarter" idx="13" hasCustomPrompt="1"/>
          </p:nvPr>
        </p:nvSpPr>
        <p:spPr>
          <a:xfrm>
            <a:off x="2266217" y="5572881"/>
            <a:ext cx="3564378" cy="414262"/>
          </a:xfrm>
          <a:prstGeom prst="rect">
            <a:avLst/>
          </a:prstGeom>
        </p:spPr>
        <p:txBody>
          <a:bodyPr anchor="b">
            <a:noAutofit/>
          </a:bodyPr>
          <a:lstStyle>
            <a:lvl1pPr marL="0" indent="0" algn="l" defTabSz="1625366" rtl="0" fontAlgn="base">
              <a:spcBef>
                <a:spcPts val="1800"/>
              </a:spcBef>
              <a:spcAft>
                <a:spcPct val="0"/>
              </a:spcAft>
              <a:buClr>
                <a:schemeClr val="bg2"/>
              </a:buClr>
              <a:buNone/>
              <a:defRPr lang="en-US" sz="18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23" name="Text Placeholder 10">
            <a:extLst>
              <a:ext uri="{FF2B5EF4-FFF2-40B4-BE49-F238E27FC236}">
                <a16:creationId xmlns:a16="http://schemas.microsoft.com/office/drawing/2014/main" id="{473F303D-42D0-CD4D-8BE6-AE2A591DEA18}"/>
              </a:ext>
            </a:extLst>
          </p:cNvPr>
          <p:cNvSpPr>
            <a:spLocks noGrp="1"/>
          </p:cNvSpPr>
          <p:nvPr>
            <p:ph type="body" sz="quarter" idx="23"/>
          </p:nvPr>
        </p:nvSpPr>
        <p:spPr>
          <a:xfrm>
            <a:off x="2266216" y="622872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800" b="0" kern="1200" spc="0" dirty="0" smtClean="0">
                <a:solidFill>
                  <a:schemeClr val="bg1">
                    <a:lumMod val="9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37" name="Title Placeholder 1">
            <a:extLst>
              <a:ext uri="{FF2B5EF4-FFF2-40B4-BE49-F238E27FC236}">
                <a16:creationId xmlns:a16="http://schemas.microsoft.com/office/drawing/2014/main" id="{CB462EEE-2462-1C4C-A4AC-4CF0846AF951}"/>
              </a:ext>
            </a:extLst>
          </p:cNvPr>
          <p:cNvSpPr>
            <a:spLocks noGrp="1"/>
          </p:cNvSpPr>
          <p:nvPr>
            <p:ph type="title"/>
          </p:nvPr>
        </p:nvSpPr>
        <p:spPr>
          <a:xfrm>
            <a:off x="832760" y="764949"/>
            <a:ext cx="6542538"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a:t>
            </a:r>
          </a:p>
        </p:txBody>
      </p:sp>
      <p:sp>
        <p:nvSpPr>
          <p:cNvPr id="38" name="Text Placeholder 10">
            <a:extLst>
              <a:ext uri="{FF2B5EF4-FFF2-40B4-BE49-F238E27FC236}">
                <a16:creationId xmlns:a16="http://schemas.microsoft.com/office/drawing/2014/main" id="{2A8ECFAB-60E8-0B41-A735-E250394FF8C1}"/>
              </a:ext>
            </a:extLst>
          </p:cNvPr>
          <p:cNvSpPr>
            <a:spLocks noGrp="1"/>
          </p:cNvSpPr>
          <p:nvPr>
            <p:ph type="body" sz="quarter" idx="12" hasCustomPrompt="1"/>
          </p:nvPr>
        </p:nvSpPr>
        <p:spPr>
          <a:xfrm>
            <a:off x="832759" y="489857"/>
            <a:ext cx="6542539" cy="414262"/>
          </a:xfrm>
          <a:prstGeom prst="rect">
            <a:avLst/>
          </a:prstGeom>
        </p:spPr>
        <p:txBody>
          <a:bodyPr anchor="b">
            <a:normAutofit/>
          </a:bodyPr>
          <a:lstStyle>
            <a:lvl1pPr marL="0" indent="0" algn="l" defTabSz="1625366"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grpSp>
        <p:nvGrpSpPr>
          <p:cNvPr id="21" name="Group 20">
            <a:extLst>
              <a:ext uri="{FF2B5EF4-FFF2-40B4-BE49-F238E27FC236}">
                <a16:creationId xmlns:a16="http://schemas.microsoft.com/office/drawing/2014/main" id="{4F0BEF7E-0F15-8746-AD1F-83CAA6E5C13B}"/>
              </a:ext>
            </a:extLst>
          </p:cNvPr>
          <p:cNvGrpSpPr/>
          <p:nvPr userDrawn="1"/>
        </p:nvGrpSpPr>
        <p:grpSpPr>
          <a:xfrm>
            <a:off x="1749740" y="2709732"/>
            <a:ext cx="3581400" cy="2481555"/>
            <a:chOff x="1498600" y="2895600"/>
            <a:chExt cx="3581400" cy="2481555"/>
          </a:xfrm>
        </p:grpSpPr>
        <p:cxnSp>
          <p:nvCxnSpPr>
            <p:cNvPr id="24" name="Straight Arrow Connector 23">
              <a:extLst>
                <a:ext uri="{FF2B5EF4-FFF2-40B4-BE49-F238E27FC236}">
                  <a16:creationId xmlns:a16="http://schemas.microsoft.com/office/drawing/2014/main" id="{25BC2836-1599-5B46-A089-A9C58C0E7916}"/>
                </a:ext>
              </a:extLst>
            </p:cNvPr>
            <p:cNvCxnSpPr>
              <a:cxnSpLocks/>
            </p:cNvCxnSpPr>
            <p:nvPr userDrawn="1"/>
          </p:nvCxnSpPr>
          <p:spPr>
            <a:xfrm>
              <a:off x="1498600" y="5360679"/>
              <a:ext cx="35814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9DB2AF-AC23-4143-AE98-5F50DF2F8AC4}"/>
                </a:ext>
              </a:extLst>
            </p:cNvPr>
            <p:cNvCxnSpPr>
              <a:cxnSpLocks/>
            </p:cNvCxnSpPr>
            <p:nvPr userDrawn="1"/>
          </p:nvCxnSpPr>
          <p:spPr>
            <a:xfrm flipV="1">
              <a:off x="1498600" y="2895600"/>
              <a:ext cx="0" cy="248155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3D569C2-78EA-F24B-8671-5CF6D66D2B44}"/>
              </a:ext>
            </a:extLst>
          </p:cNvPr>
          <p:cNvGrpSpPr/>
          <p:nvPr userDrawn="1"/>
        </p:nvGrpSpPr>
        <p:grpSpPr>
          <a:xfrm>
            <a:off x="5839273" y="2709732"/>
            <a:ext cx="3929294" cy="2481555"/>
            <a:chOff x="1498600" y="2895600"/>
            <a:chExt cx="3929294" cy="2481555"/>
          </a:xfrm>
        </p:grpSpPr>
        <p:cxnSp>
          <p:nvCxnSpPr>
            <p:cNvPr id="34" name="Straight Arrow Connector 33">
              <a:extLst>
                <a:ext uri="{FF2B5EF4-FFF2-40B4-BE49-F238E27FC236}">
                  <a16:creationId xmlns:a16="http://schemas.microsoft.com/office/drawing/2014/main" id="{D3583972-748C-ED42-B661-30C83EC86A6B}"/>
                </a:ext>
              </a:extLst>
            </p:cNvPr>
            <p:cNvCxnSpPr>
              <a:cxnSpLocks/>
            </p:cNvCxnSpPr>
            <p:nvPr userDrawn="1"/>
          </p:nvCxnSpPr>
          <p:spPr>
            <a:xfrm>
              <a:off x="1498600" y="5360679"/>
              <a:ext cx="392929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51A1D1C-C162-E64A-A47F-ECFA2CEF2A55}"/>
                </a:ext>
              </a:extLst>
            </p:cNvPr>
            <p:cNvCxnSpPr>
              <a:cxnSpLocks/>
            </p:cNvCxnSpPr>
            <p:nvPr userDrawn="1"/>
          </p:nvCxnSpPr>
          <p:spPr>
            <a:xfrm flipV="1">
              <a:off x="1498600" y="2895600"/>
              <a:ext cx="0" cy="248155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D26CF82-ABA9-004D-9D1C-8217CB1F47F1}"/>
              </a:ext>
            </a:extLst>
          </p:cNvPr>
          <p:cNvGrpSpPr/>
          <p:nvPr userDrawn="1"/>
        </p:nvGrpSpPr>
        <p:grpSpPr>
          <a:xfrm flipV="1">
            <a:off x="2140731" y="5334000"/>
            <a:ext cx="3581400" cy="2481555"/>
            <a:chOff x="1498600" y="2895600"/>
            <a:chExt cx="3581400" cy="2481555"/>
          </a:xfrm>
        </p:grpSpPr>
        <p:cxnSp>
          <p:nvCxnSpPr>
            <p:cNvPr id="41" name="Straight Arrow Connector 40">
              <a:extLst>
                <a:ext uri="{FF2B5EF4-FFF2-40B4-BE49-F238E27FC236}">
                  <a16:creationId xmlns:a16="http://schemas.microsoft.com/office/drawing/2014/main" id="{6CB5CC8F-0C31-8944-8F5A-737E75E9446B}"/>
                </a:ext>
              </a:extLst>
            </p:cNvPr>
            <p:cNvCxnSpPr>
              <a:cxnSpLocks/>
            </p:cNvCxnSpPr>
            <p:nvPr userDrawn="1"/>
          </p:nvCxnSpPr>
          <p:spPr>
            <a:xfrm>
              <a:off x="1498600" y="5360679"/>
              <a:ext cx="35814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A7F4A02-C7DA-FB4A-BBDF-5ED49F2C4F14}"/>
                </a:ext>
              </a:extLst>
            </p:cNvPr>
            <p:cNvCxnSpPr>
              <a:cxnSpLocks/>
            </p:cNvCxnSpPr>
            <p:nvPr userDrawn="1"/>
          </p:nvCxnSpPr>
          <p:spPr>
            <a:xfrm flipV="1">
              <a:off x="1498600" y="2895600"/>
              <a:ext cx="0" cy="248155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E4C5D57B-8AF8-054F-BBA5-B3F45E4BBFBA}"/>
              </a:ext>
            </a:extLst>
          </p:cNvPr>
          <p:cNvGrpSpPr/>
          <p:nvPr userDrawn="1"/>
        </p:nvGrpSpPr>
        <p:grpSpPr>
          <a:xfrm flipV="1">
            <a:off x="6271135" y="5334000"/>
            <a:ext cx="3838065" cy="2481555"/>
            <a:chOff x="1498600" y="2895600"/>
            <a:chExt cx="3838065" cy="2481555"/>
          </a:xfrm>
        </p:grpSpPr>
        <p:cxnSp>
          <p:nvCxnSpPr>
            <p:cNvPr id="44" name="Straight Arrow Connector 43">
              <a:extLst>
                <a:ext uri="{FF2B5EF4-FFF2-40B4-BE49-F238E27FC236}">
                  <a16:creationId xmlns:a16="http://schemas.microsoft.com/office/drawing/2014/main" id="{7CD00A32-31A1-CC4B-94B0-2E6EE7EC0FEE}"/>
                </a:ext>
              </a:extLst>
            </p:cNvPr>
            <p:cNvCxnSpPr>
              <a:cxnSpLocks/>
            </p:cNvCxnSpPr>
            <p:nvPr userDrawn="1"/>
          </p:nvCxnSpPr>
          <p:spPr>
            <a:xfrm flipV="1">
              <a:off x="1498600" y="5360679"/>
              <a:ext cx="3838065"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5E06FE8-41F6-6146-8116-65126F894CA5}"/>
                </a:ext>
              </a:extLst>
            </p:cNvPr>
            <p:cNvCxnSpPr>
              <a:cxnSpLocks/>
            </p:cNvCxnSpPr>
            <p:nvPr userDrawn="1"/>
          </p:nvCxnSpPr>
          <p:spPr>
            <a:xfrm flipV="1">
              <a:off x="1498600" y="2895600"/>
              <a:ext cx="0" cy="248155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6" name="Text Placeholder 10">
            <a:extLst>
              <a:ext uri="{FF2B5EF4-FFF2-40B4-BE49-F238E27FC236}">
                <a16:creationId xmlns:a16="http://schemas.microsoft.com/office/drawing/2014/main" id="{C9248099-5C4C-AA49-883C-514D4F467605}"/>
              </a:ext>
            </a:extLst>
          </p:cNvPr>
          <p:cNvSpPr>
            <a:spLocks noGrp="1"/>
          </p:cNvSpPr>
          <p:nvPr>
            <p:ph type="body" sz="quarter" idx="26" hasCustomPrompt="1"/>
          </p:nvPr>
        </p:nvSpPr>
        <p:spPr>
          <a:xfrm>
            <a:off x="6511646" y="5572881"/>
            <a:ext cx="3564378" cy="414262"/>
          </a:xfrm>
          <a:prstGeom prst="rect">
            <a:avLst/>
          </a:prstGeom>
        </p:spPr>
        <p:txBody>
          <a:bodyPr anchor="b">
            <a:noAutofit/>
          </a:bodyPr>
          <a:lstStyle>
            <a:lvl1pPr marL="0" indent="0" algn="l" defTabSz="1625366" rtl="0" fontAlgn="base">
              <a:spcBef>
                <a:spcPts val="1800"/>
              </a:spcBef>
              <a:spcAft>
                <a:spcPct val="0"/>
              </a:spcAft>
              <a:buClr>
                <a:schemeClr val="bg2"/>
              </a:buClr>
              <a:buNone/>
              <a:defRPr lang="en-US" sz="18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47" name="Text Placeholder 10">
            <a:extLst>
              <a:ext uri="{FF2B5EF4-FFF2-40B4-BE49-F238E27FC236}">
                <a16:creationId xmlns:a16="http://schemas.microsoft.com/office/drawing/2014/main" id="{B29DB785-A2DB-7847-96E2-5BB5B9FCDC99}"/>
              </a:ext>
            </a:extLst>
          </p:cNvPr>
          <p:cNvSpPr>
            <a:spLocks noGrp="1"/>
          </p:cNvSpPr>
          <p:nvPr>
            <p:ph type="body" sz="quarter" idx="27"/>
          </p:nvPr>
        </p:nvSpPr>
        <p:spPr>
          <a:xfrm>
            <a:off x="6511645" y="622872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800" b="0" kern="1200" spc="0" dirty="0" smtClean="0">
                <a:solidFill>
                  <a:schemeClr val="bg1">
                    <a:lumMod val="9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48" name="Text Placeholder 10">
            <a:extLst>
              <a:ext uri="{FF2B5EF4-FFF2-40B4-BE49-F238E27FC236}">
                <a16:creationId xmlns:a16="http://schemas.microsoft.com/office/drawing/2014/main" id="{BBF09770-2FD3-184C-B191-1AE43A13D3C7}"/>
              </a:ext>
            </a:extLst>
          </p:cNvPr>
          <p:cNvSpPr>
            <a:spLocks noGrp="1"/>
          </p:cNvSpPr>
          <p:nvPr>
            <p:ph type="body" sz="quarter" idx="28" hasCustomPrompt="1"/>
          </p:nvPr>
        </p:nvSpPr>
        <p:spPr>
          <a:xfrm>
            <a:off x="1896102" y="2677281"/>
            <a:ext cx="3564378" cy="414262"/>
          </a:xfrm>
          <a:prstGeom prst="rect">
            <a:avLst/>
          </a:prstGeom>
        </p:spPr>
        <p:txBody>
          <a:bodyPr anchor="b">
            <a:noAutofit/>
          </a:bodyPr>
          <a:lstStyle>
            <a:lvl1pPr marL="0" indent="0" algn="l" defTabSz="1625366" rtl="0" fontAlgn="base">
              <a:spcBef>
                <a:spcPts val="1800"/>
              </a:spcBef>
              <a:spcAft>
                <a:spcPct val="0"/>
              </a:spcAft>
              <a:buClr>
                <a:schemeClr val="bg2"/>
              </a:buClr>
              <a:buNone/>
              <a:defRPr lang="en-US" sz="18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49" name="Text Placeholder 10">
            <a:extLst>
              <a:ext uri="{FF2B5EF4-FFF2-40B4-BE49-F238E27FC236}">
                <a16:creationId xmlns:a16="http://schemas.microsoft.com/office/drawing/2014/main" id="{D5625DCE-E91F-3B4D-8A81-9A61A86D7476}"/>
              </a:ext>
            </a:extLst>
          </p:cNvPr>
          <p:cNvSpPr>
            <a:spLocks noGrp="1"/>
          </p:cNvSpPr>
          <p:nvPr>
            <p:ph type="body" sz="quarter" idx="29"/>
          </p:nvPr>
        </p:nvSpPr>
        <p:spPr>
          <a:xfrm>
            <a:off x="1896101" y="333312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800" b="0" kern="1200" spc="0" dirty="0" smtClean="0">
                <a:solidFill>
                  <a:schemeClr val="bg1">
                    <a:lumMod val="9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50" name="Text Placeholder 10">
            <a:extLst>
              <a:ext uri="{FF2B5EF4-FFF2-40B4-BE49-F238E27FC236}">
                <a16:creationId xmlns:a16="http://schemas.microsoft.com/office/drawing/2014/main" id="{21574746-AB9B-E145-BA79-FE0FF6A03007}"/>
              </a:ext>
            </a:extLst>
          </p:cNvPr>
          <p:cNvSpPr>
            <a:spLocks noGrp="1"/>
          </p:cNvSpPr>
          <p:nvPr>
            <p:ph type="body" sz="quarter" idx="30" hasCustomPrompt="1"/>
          </p:nvPr>
        </p:nvSpPr>
        <p:spPr>
          <a:xfrm>
            <a:off x="6141531" y="2677281"/>
            <a:ext cx="3564378" cy="414262"/>
          </a:xfrm>
          <a:prstGeom prst="rect">
            <a:avLst/>
          </a:prstGeom>
        </p:spPr>
        <p:txBody>
          <a:bodyPr anchor="b">
            <a:noAutofit/>
          </a:bodyPr>
          <a:lstStyle>
            <a:lvl1pPr marL="0" indent="0" algn="l" defTabSz="1625366" rtl="0" fontAlgn="base">
              <a:spcBef>
                <a:spcPts val="1800"/>
              </a:spcBef>
              <a:spcAft>
                <a:spcPct val="0"/>
              </a:spcAft>
              <a:buClr>
                <a:schemeClr val="bg2"/>
              </a:buClr>
              <a:buNone/>
              <a:defRPr lang="en-US" sz="18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51" name="Text Placeholder 10">
            <a:extLst>
              <a:ext uri="{FF2B5EF4-FFF2-40B4-BE49-F238E27FC236}">
                <a16:creationId xmlns:a16="http://schemas.microsoft.com/office/drawing/2014/main" id="{837FCB3E-66DA-154A-A64C-4E502DDC5C70}"/>
              </a:ext>
            </a:extLst>
          </p:cNvPr>
          <p:cNvSpPr>
            <a:spLocks noGrp="1"/>
          </p:cNvSpPr>
          <p:nvPr>
            <p:ph type="body" sz="quarter" idx="31"/>
          </p:nvPr>
        </p:nvSpPr>
        <p:spPr>
          <a:xfrm>
            <a:off x="6141530" y="3333122"/>
            <a:ext cx="3564377" cy="1706258"/>
          </a:xfrm>
          <a:prstGeom prst="rect">
            <a:avLst/>
          </a:prstGeom>
        </p:spPr>
        <p:txBody>
          <a:bodyPr anchor="t" anchorCtr="0">
            <a:noAutofit/>
          </a:bodyPr>
          <a:lstStyle>
            <a:lvl1pPr marL="0" indent="0" algn="l" defTabSz="1625366" rtl="0" fontAlgn="base">
              <a:lnSpc>
                <a:spcPts val="1867"/>
              </a:lnSpc>
              <a:spcBef>
                <a:spcPts val="0"/>
              </a:spcBef>
              <a:spcAft>
                <a:spcPct val="0"/>
              </a:spcAft>
              <a:buClr>
                <a:schemeClr val="bg2"/>
              </a:buClr>
              <a:buNone/>
              <a:defRPr lang="en-US" sz="1800" b="0" kern="1200" spc="0" dirty="0" smtClean="0">
                <a:solidFill>
                  <a:schemeClr val="bg1">
                    <a:lumMod val="95000"/>
                  </a:schemeClr>
                </a:solidFill>
                <a:latin typeface="+mn-lt"/>
                <a:ea typeface="Source Sans Pro Semibold" panose="020B0503030403020204" pitchFamily="34" charset="0"/>
                <a:cs typeface="+mn-cs"/>
                <a:sym typeface="Gill Sans" pitchFamily="-84" charset="0"/>
              </a:defRPr>
            </a:lvl1pPr>
          </a:lstStyle>
          <a:p>
            <a:pPr lvl="0"/>
            <a:r>
              <a:rPr lang="en-US" dirty="0"/>
              <a:t>Click to edit</a:t>
            </a:r>
          </a:p>
        </p:txBody>
      </p:sp>
      <p:sp>
        <p:nvSpPr>
          <p:cNvPr id="56" name="Text Placeholder 10">
            <a:extLst>
              <a:ext uri="{FF2B5EF4-FFF2-40B4-BE49-F238E27FC236}">
                <a16:creationId xmlns:a16="http://schemas.microsoft.com/office/drawing/2014/main" id="{52DA86B7-7768-7A40-9824-60EB96B64BD6}"/>
              </a:ext>
            </a:extLst>
          </p:cNvPr>
          <p:cNvSpPr>
            <a:spLocks noGrp="1"/>
          </p:cNvSpPr>
          <p:nvPr>
            <p:ph type="body" sz="quarter" idx="32" hasCustomPrompt="1"/>
          </p:nvPr>
        </p:nvSpPr>
        <p:spPr>
          <a:xfrm>
            <a:off x="11257817" y="4048880"/>
            <a:ext cx="3002471" cy="893233"/>
          </a:xfrm>
          <a:prstGeom prst="rect">
            <a:avLst/>
          </a:prstGeom>
        </p:spPr>
        <p:txBody>
          <a:bodyPr anchor="b">
            <a:noAutofit/>
          </a:bodyPr>
          <a:lstStyle>
            <a:lvl1pPr marL="0" indent="0" algn="ctr" defTabSz="1625366" rtl="0" fontAlgn="base">
              <a:lnSpc>
                <a:spcPct val="100000"/>
              </a:lnSpc>
              <a:spcBef>
                <a:spcPts val="1800"/>
              </a:spcBef>
              <a:spcAft>
                <a:spcPct val="0"/>
              </a:spcAft>
              <a:buClr>
                <a:schemeClr val="bg2"/>
              </a:buClr>
              <a:buNone/>
              <a:defRPr lang="en-US" sz="4800" b="0" i="0" kern="1200" cap="none" spc="0" baseline="0" dirty="0">
                <a:solidFill>
                  <a:schemeClr val="bg1"/>
                </a:solidFill>
                <a:latin typeface="+mj-lt"/>
                <a:ea typeface="ＭＳ Ｐゴシック" charset="0"/>
                <a:cs typeface="Arial Black" panose="020B0604020202020204" pitchFamily="34" charset="0"/>
                <a:sym typeface="Gill Sans" charset="0"/>
              </a:defRPr>
            </a:lvl1pPr>
          </a:lstStyle>
          <a:p>
            <a:pPr lvl="0"/>
            <a:r>
              <a:rPr lang="en-US" dirty="0"/>
              <a:t>EDIT</a:t>
            </a:r>
          </a:p>
        </p:txBody>
      </p:sp>
      <p:sp>
        <p:nvSpPr>
          <p:cNvPr id="57" name="Text Placeholder 10">
            <a:extLst>
              <a:ext uri="{FF2B5EF4-FFF2-40B4-BE49-F238E27FC236}">
                <a16:creationId xmlns:a16="http://schemas.microsoft.com/office/drawing/2014/main" id="{C24E0ED0-B45B-3948-B0E7-4ADD0D559371}"/>
              </a:ext>
            </a:extLst>
          </p:cNvPr>
          <p:cNvSpPr>
            <a:spLocks noGrp="1"/>
          </p:cNvSpPr>
          <p:nvPr>
            <p:ph type="body" sz="quarter" idx="33"/>
          </p:nvPr>
        </p:nvSpPr>
        <p:spPr>
          <a:xfrm>
            <a:off x="11257817" y="4704722"/>
            <a:ext cx="3002470" cy="1706258"/>
          </a:xfrm>
          <a:prstGeom prst="rect">
            <a:avLst/>
          </a:prstGeom>
        </p:spPr>
        <p:txBody>
          <a:bodyPr anchor="t" anchorCtr="0">
            <a:noAutofit/>
          </a:bodyPr>
          <a:lstStyle>
            <a:lvl1pPr marL="0" indent="0" algn="ctr" defTabSz="1625366" rtl="0" fontAlgn="base">
              <a:lnSpc>
                <a:spcPct val="100000"/>
              </a:lnSpc>
              <a:spcBef>
                <a:spcPts val="0"/>
              </a:spcBef>
              <a:spcAft>
                <a:spcPct val="0"/>
              </a:spcAft>
              <a:buClr>
                <a:schemeClr val="bg2"/>
              </a:buClr>
              <a:buNone/>
              <a:defRPr lang="en-US" sz="2800" b="0" kern="1200" spc="0" dirty="0" smtClean="0">
                <a:solidFill>
                  <a:schemeClr val="bg1"/>
                </a:solidFill>
                <a:latin typeface="+mj-lt"/>
                <a:ea typeface="Source Sans Pro Semibold" panose="020B0503030403020204" pitchFamily="34" charset="0"/>
                <a:cs typeface="+mn-cs"/>
                <a:sym typeface="Gill Sans" pitchFamily="-84" charset="0"/>
              </a:defRPr>
            </a:lvl1pPr>
          </a:lstStyle>
          <a:p>
            <a:pPr lvl="0"/>
            <a:r>
              <a:rPr lang="en-US" dirty="0"/>
              <a:t>Click to edit</a:t>
            </a:r>
          </a:p>
        </p:txBody>
      </p:sp>
      <p:sp>
        <p:nvSpPr>
          <p:cNvPr id="53" name="Hexagon 52">
            <a:extLst>
              <a:ext uri="{FF2B5EF4-FFF2-40B4-BE49-F238E27FC236}">
                <a16:creationId xmlns:a16="http://schemas.microsoft.com/office/drawing/2014/main" id="{5831470C-C93E-B54D-8BE6-4194300FF95A}"/>
              </a:ext>
            </a:extLst>
          </p:cNvPr>
          <p:cNvSpPr/>
          <p:nvPr userDrawn="1"/>
        </p:nvSpPr>
        <p:spPr>
          <a:xfrm>
            <a:off x="10131093" y="2882349"/>
            <a:ext cx="5339421" cy="4602949"/>
          </a:xfrm>
          <a:prstGeom prst="hexagon">
            <a:avLst>
              <a:gd name="adj" fmla="val 27373"/>
              <a:gd name="vf" fmla="val 115470"/>
            </a:avLst>
          </a:prstGeom>
          <a:solidFill>
            <a:schemeClr val="tx2">
              <a:alpha val="20000"/>
            </a:schemeClr>
          </a:solidFill>
          <a:ln w="34925">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 name="Slide Number Placeholder 5">
            <a:extLst>
              <a:ext uri="{FF2B5EF4-FFF2-40B4-BE49-F238E27FC236}">
                <a16:creationId xmlns:a16="http://schemas.microsoft.com/office/drawing/2014/main" id="{D25F2DB1-0709-8E47-91BE-F6CF1FCD48F2}"/>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Tree>
    <p:extLst>
      <p:ext uri="{BB962C8B-B14F-4D97-AF65-F5344CB8AC3E}">
        <p14:creationId xmlns:p14="http://schemas.microsoft.com/office/powerpoint/2010/main" val="3141515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You/k">
    <p:spTree>
      <p:nvGrpSpPr>
        <p:cNvPr id="1" name=""/>
        <p:cNvGrpSpPr/>
        <p:nvPr/>
      </p:nvGrpSpPr>
      <p:grpSpPr>
        <a:xfrm>
          <a:off x="0" y="0"/>
          <a:ext cx="0" cy="0"/>
          <a:chOff x="0" y="0"/>
          <a:chExt cx="0" cy="0"/>
        </a:xfrm>
      </p:grpSpPr>
      <p:pic>
        <p:nvPicPr>
          <p:cNvPr id="3" name="Picture 2" descr="A person wearing a hat&#10;&#10;Description automatically generated with low confidence">
            <a:extLst>
              <a:ext uri="{FF2B5EF4-FFF2-40B4-BE49-F238E27FC236}">
                <a16:creationId xmlns:a16="http://schemas.microsoft.com/office/drawing/2014/main" id="{80792F44-FCE4-E64F-9F10-726CEC0DE6CE}"/>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9" name="Title Placeholder 1">
            <a:extLst>
              <a:ext uri="{FF2B5EF4-FFF2-40B4-BE49-F238E27FC236}">
                <a16:creationId xmlns:a16="http://schemas.microsoft.com/office/drawing/2014/main" id="{9E1A930B-E639-5B44-B703-02468B9AE61D}"/>
              </a:ext>
            </a:extLst>
          </p:cNvPr>
          <p:cNvSpPr>
            <a:spLocks noGrp="1"/>
          </p:cNvSpPr>
          <p:nvPr>
            <p:ph type="title"/>
          </p:nvPr>
        </p:nvSpPr>
        <p:spPr>
          <a:xfrm>
            <a:off x="1203208" y="2125355"/>
            <a:ext cx="6526654" cy="1209574"/>
          </a:xfrm>
          <a:prstGeom prst="rect">
            <a:avLst/>
          </a:prstGeom>
        </p:spPr>
        <p:txBody>
          <a:bodyPr vert="horz" lIns="91440" tIns="45720" rIns="91440" bIns="45720" rtlCol="0" anchor="b">
            <a:noAutofit/>
          </a:bodyPr>
          <a:lstStyle>
            <a:lvl1pPr marL="0" algn="l">
              <a:lnSpc>
                <a:spcPct val="100000"/>
              </a:lnSpc>
              <a:defRPr sz="6600">
                <a:solidFill>
                  <a:schemeClr val="bg1">
                    <a:lumMod val="75000"/>
                  </a:schemeClr>
                </a:solidFill>
              </a:defRPr>
            </a:lvl1pPr>
          </a:lstStyle>
          <a:p>
            <a:endParaRPr lang="en-US" dirty="0"/>
          </a:p>
        </p:txBody>
      </p:sp>
    </p:spTree>
    <p:extLst>
      <p:ext uri="{BB962C8B-B14F-4D97-AF65-F5344CB8AC3E}">
        <p14:creationId xmlns:p14="http://schemas.microsoft.com/office/powerpoint/2010/main" val="3106590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4k">
    <p:spTree>
      <p:nvGrpSpPr>
        <p:cNvPr id="1" name=""/>
        <p:cNvGrpSpPr/>
        <p:nvPr/>
      </p:nvGrpSpPr>
      <p:grpSpPr>
        <a:xfrm>
          <a:off x="0" y="0"/>
          <a:ext cx="0" cy="0"/>
          <a:chOff x="0" y="0"/>
          <a:chExt cx="0" cy="0"/>
        </a:xfrm>
      </p:grpSpPr>
      <p:pic>
        <p:nvPicPr>
          <p:cNvPr id="3" name="Picture 2" descr="A picture containing text, computer, indoor, computer&#10;&#10;Description automatically generated">
            <a:extLst>
              <a:ext uri="{FF2B5EF4-FFF2-40B4-BE49-F238E27FC236}">
                <a16:creationId xmlns:a16="http://schemas.microsoft.com/office/drawing/2014/main" id="{54A075D7-63F5-874C-A299-154B19533C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6" name="Title Placeholder 1">
            <a:extLst>
              <a:ext uri="{FF2B5EF4-FFF2-40B4-BE49-F238E27FC236}">
                <a16:creationId xmlns:a16="http://schemas.microsoft.com/office/drawing/2014/main" id="{D73D5ABA-D932-0B4D-B88B-3883718A7EFB}"/>
              </a:ext>
            </a:extLst>
          </p:cNvPr>
          <p:cNvSpPr>
            <a:spLocks noGrp="1"/>
          </p:cNvSpPr>
          <p:nvPr>
            <p:ph type="title"/>
          </p:nvPr>
        </p:nvSpPr>
        <p:spPr>
          <a:xfrm>
            <a:off x="1203208" y="2125355"/>
            <a:ext cx="6526654" cy="1209574"/>
          </a:xfrm>
          <a:prstGeom prst="rect">
            <a:avLst/>
          </a:prstGeom>
        </p:spPr>
        <p:txBody>
          <a:bodyPr vert="horz" lIns="91440" tIns="45720" rIns="91440" bIns="45720" rtlCol="0" anchor="b">
            <a:noAutofit/>
          </a:bodyPr>
          <a:lstStyle>
            <a:lvl1pPr marL="0" algn="l">
              <a:lnSpc>
                <a:spcPct val="100000"/>
              </a:lnSpc>
              <a:defRPr sz="6600">
                <a:solidFill>
                  <a:schemeClr val="bg1">
                    <a:lumMod val="75000"/>
                  </a:schemeClr>
                </a:solidFill>
              </a:defRPr>
            </a:lvl1pPr>
          </a:lstStyle>
          <a:p>
            <a:endParaRPr lang="en-US" dirty="0"/>
          </a:p>
        </p:txBody>
      </p:sp>
    </p:spTree>
    <p:extLst>
      <p:ext uri="{BB962C8B-B14F-4D97-AF65-F5344CB8AC3E}">
        <p14:creationId xmlns:p14="http://schemas.microsoft.com/office/powerpoint/2010/main" val="1490350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5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D5328-C2F6-D444-AAAD-F4B49BE46663}"/>
              </a:ext>
            </a:extLst>
          </p:cNvPr>
          <p:cNvPicPr>
            <a:picLocks noChangeAspect="1"/>
          </p:cNvPicPr>
          <p:nvPr userDrawn="1"/>
        </p:nvPicPr>
        <p:blipFill>
          <a:blip r:embed="rId2"/>
          <a:stretch>
            <a:fillRect/>
          </a:stretch>
        </p:blipFill>
        <p:spPr>
          <a:xfrm>
            <a:off x="93" y="0"/>
            <a:ext cx="16257401" cy="9144000"/>
          </a:xfrm>
          <a:prstGeom prst="rect">
            <a:avLst/>
          </a:prstGeom>
        </p:spPr>
      </p:pic>
      <p:pic>
        <p:nvPicPr>
          <p:cNvPr id="5" name="Graphic 4">
            <a:extLst>
              <a:ext uri="{FF2B5EF4-FFF2-40B4-BE49-F238E27FC236}">
                <a16:creationId xmlns:a16="http://schemas.microsoft.com/office/drawing/2014/main" id="{2776061D-4540-984E-8D7C-8C5E8819B7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286933" y="7849328"/>
            <a:ext cx="2293836" cy="801272"/>
          </a:xfrm>
          <a:prstGeom prst="rect">
            <a:avLst/>
          </a:prstGeom>
        </p:spPr>
      </p:pic>
      <p:sp>
        <p:nvSpPr>
          <p:cNvPr id="7" name="Title Placeholder 1">
            <a:extLst>
              <a:ext uri="{FF2B5EF4-FFF2-40B4-BE49-F238E27FC236}">
                <a16:creationId xmlns:a16="http://schemas.microsoft.com/office/drawing/2014/main" id="{6DBADAA0-537D-4446-BA2D-7FDA360A0500}"/>
              </a:ext>
            </a:extLst>
          </p:cNvPr>
          <p:cNvSpPr>
            <a:spLocks noGrp="1"/>
          </p:cNvSpPr>
          <p:nvPr>
            <p:ph type="title"/>
          </p:nvPr>
        </p:nvSpPr>
        <p:spPr>
          <a:xfrm>
            <a:off x="9037392" y="6376086"/>
            <a:ext cx="6526654" cy="1209574"/>
          </a:xfrm>
          <a:prstGeom prst="rect">
            <a:avLst/>
          </a:prstGeom>
        </p:spPr>
        <p:txBody>
          <a:bodyPr vert="horz" lIns="91440" tIns="45720" rIns="91440" bIns="45720" rtlCol="0" anchor="b">
            <a:noAutofit/>
          </a:bodyPr>
          <a:lstStyle>
            <a:lvl1pPr marL="0" algn="r">
              <a:lnSpc>
                <a:spcPct val="100000"/>
              </a:lnSpc>
              <a:defRPr sz="6600">
                <a:solidFill>
                  <a:schemeClr val="bg1">
                    <a:lumMod val="75000"/>
                  </a:schemeClr>
                </a:solidFill>
              </a:defRPr>
            </a:lvl1pPr>
          </a:lstStyle>
          <a:p>
            <a:endParaRPr lang="en-US" dirty="0"/>
          </a:p>
        </p:txBody>
      </p:sp>
    </p:spTree>
    <p:extLst>
      <p:ext uri="{BB962C8B-B14F-4D97-AF65-F5344CB8AC3E}">
        <p14:creationId xmlns:p14="http://schemas.microsoft.com/office/powerpoint/2010/main" val="2733003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hex/1k">
    <p:spTree>
      <p:nvGrpSpPr>
        <p:cNvPr id="1" name=""/>
        <p:cNvGrpSpPr/>
        <p:nvPr/>
      </p:nvGrpSpPr>
      <p:grpSpPr>
        <a:xfrm>
          <a:off x="0" y="0"/>
          <a:ext cx="0" cy="0"/>
          <a:chOff x="0" y="0"/>
          <a:chExt cx="0" cy="0"/>
        </a:xfrm>
      </p:grpSpPr>
      <p:pic>
        <p:nvPicPr>
          <p:cNvPr id="4" name="Picture 3" descr="A picture containing person, wall, indoor&#10;&#10;Description automatically generated">
            <a:extLst>
              <a:ext uri="{FF2B5EF4-FFF2-40B4-BE49-F238E27FC236}">
                <a16:creationId xmlns:a16="http://schemas.microsoft.com/office/drawing/2014/main" id="{434EEA99-36B7-BC45-8C65-97EB8705E7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5376" y="0"/>
            <a:ext cx="16292964" cy="9144000"/>
          </a:xfrm>
          <a:prstGeom prst="rect">
            <a:avLst/>
          </a:prstGeom>
        </p:spPr>
      </p:pic>
      <p:pic>
        <p:nvPicPr>
          <p:cNvPr id="6" name="Graphic 5">
            <a:extLst>
              <a:ext uri="{FF2B5EF4-FFF2-40B4-BE49-F238E27FC236}">
                <a16:creationId xmlns:a16="http://schemas.microsoft.com/office/drawing/2014/main" id="{26B31CE2-795A-9044-8338-7B94A9EA46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7183" y="1942980"/>
            <a:ext cx="5627846" cy="4860414"/>
          </a:xfrm>
          <a:prstGeom prst="rect">
            <a:avLst/>
          </a:prstGeom>
        </p:spPr>
      </p:pic>
    </p:spTree>
    <p:extLst>
      <p:ext uri="{BB962C8B-B14F-4D97-AF65-F5344CB8AC3E}">
        <p14:creationId xmlns:p14="http://schemas.microsoft.com/office/powerpoint/2010/main" val="223795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hex/2k">
    <p:spTree>
      <p:nvGrpSpPr>
        <p:cNvPr id="1" name=""/>
        <p:cNvGrpSpPr/>
        <p:nvPr/>
      </p:nvGrpSpPr>
      <p:grpSpPr>
        <a:xfrm>
          <a:off x="0" y="0"/>
          <a:ext cx="0" cy="0"/>
          <a:chOff x="0" y="0"/>
          <a:chExt cx="0" cy="0"/>
        </a:xfrm>
      </p:grpSpPr>
      <p:pic>
        <p:nvPicPr>
          <p:cNvPr id="4" name="Picture 3" descr="A picture containing person, wall, indoor&#10;&#10;Description automatically generated">
            <a:extLst>
              <a:ext uri="{FF2B5EF4-FFF2-40B4-BE49-F238E27FC236}">
                <a16:creationId xmlns:a16="http://schemas.microsoft.com/office/drawing/2014/main" id="{357B5F25-A5AA-7D44-9022-94AE63BC22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1"/>
            <a:ext cx="16257589" cy="9144000"/>
          </a:xfrm>
          <a:prstGeom prst="rect">
            <a:avLst/>
          </a:prstGeom>
        </p:spPr>
      </p:pic>
      <p:pic>
        <p:nvPicPr>
          <p:cNvPr id="11" name="Graphic 10">
            <a:extLst>
              <a:ext uri="{FF2B5EF4-FFF2-40B4-BE49-F238E27FC236}">
                <a16:creationId xmlns:a16="http://schemas.microsoft.com/office/drawing/2014/main" id="{4F47D02E-F760-7D47-AF26-642CD91ED2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7183" y="1942980"/>
            <a:ext cx="5627846" cy="4860414"/>
          </a:xfrm>
          <a:prstGeom prst="rect">
            <a:avLst/>
          </a:prstGeom>
        </p:spPr>
      </p:pic>
    </p:spTree>
    <p:extLst>
      <p:ext uri="{BB962C8B-B14F-4D97-AF65-F5344CB8AC3E}">
        <p14:creationId xmlns:p14="http://schemas.microsoft.com/office/powerpoint/2010/main" val="183469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BlkBasis_standard/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49"/>
            <a:ext cx="14581413"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7" y="2120900"/>
            <a:ext cx="14581413" cy="5895975"/>
          </a:xfrm>
        </p:spPr>
        <p:txBody>
          <a:bodyPr>
            <a:normAutofit/>
          </a:bodyPr>
          <a:lstStyle>
            <a:lvl1pPr>
              <a:buClr>
                <a:schemeClr val="bg1">
                  <a:lumMod val="85000"/>
                </a:schemeClr>
              </a:buClr>
              <a:defRPr sz="2600">
                <a:solidFill>
                  <a:schemeClr val="bg1">
                    <a:lumMod val="85000"/>
                  </a:schemeClr>
                </a:solidFill>
              </a:defRPr>
            </a:lvl1pPr>
            <a:lvl2pPr>
              <a:buClr>
                <a:schemeClr val="bg1">
                  <a:lumMod val="85000"/>
                </a:schemeClr>
              </a:buClr>
              <a:defRPr sz="2000">
                <a:solidFill>
                  <a:schemeClr val="bg1">
                    <a:lumMod val="85000"/>
                  </a:schemeClr>
                </a:solidFill>
              </a:defRPr>
            </a:lvl2pPr>
            <a:lvl3pPr>
              <a:buClr>
                <a:schemeClr val="bg1">
                  <a:lumMod val="85000"/>
                </a:schemeClr>
              </a:buClr>
              <a:defRPr sz="1800">
                <a:solidFill>
                  <a:schemeClr val="bg1">
                    <a:lumMod val="8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0804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hex/4k">
    <p:spTree>
      <p:nvGrpSpPr>
        <p:cNvPr id="1" name=""/>
        <p:cNvGrpSpPr/>
        <p:nvPr/>
      </p:nvGrpSpPr>
      <p:grpSpPr>
        <a:xfrm>
          <a:off x="0" y="0"/>
          <a:ext cx="0" cy="0"/>
          <a:chOff x="0" y="0"/>
          <a:chExt cx="0" cy="0"/>
        </a:xfrm>
      </p:grpSpPr>
      <p:pic>
        <p:nvPicPr>
          <p:cNvPr id="14" name="Picture 13" descr="A group of women talking&#10;&#10;Description automatically generated with low confidence">
            <a:extLst>
              <a:ext uri="{FF2B5EF4-FFF2-40B4-BE49-F238E27FC236}">
                <a16:creationId xmlns:a16="http://schemas.microsoft.com/office/drawing/2014/main" id="{355CDCA2-702B-0B4B-91D6-926ECE62B2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6257589" cy="9144001"/>
          </a:xfrm>
          <a:prstGeom prst="rect">
            <a:avLst/>
          </a:prstGeom>
        </p:spPr>
      </p:pic>
      <p:pic>
        <p:nvPicPr>
          <p:cNvPr id="7" name="Graphic 6">
            <a:extLst>
              <a:ext uri="{FF2B5EF4-FFF2-40B4-BE49-F238E27FC236}">
                <a16:creationId xmlns:a16="http://schemas.microsoft.com/office/drawing/2014/main" id="{62F12BF2-B378-474B-81AE-4DD1F49793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7183" y="1942980"/>
            <a:ext cx="5627846" cy="4860414"/>
          </a:xfrm>
          <a:prstGeom prst="rect">
            <a:avLst/>
          </a:prstGeom>
        </p:spPr>
      </p:pic>
    </p:spTree>
    <p:extLst>
      <p:ext uri="{BB962C8B-B14F-4D97-AF65-F5344CB8AC3E}">
        <p14:creationId xmlns:p14="http://schemas.microsoft.com/office/powerpoint/2010/main" val="3148297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Hex/5k">
    <p:spTree>
      <p:nvGrpSpPr>
        <p:cNvPr id="1" name=""/>
        <p:cNvGrpSpPr/>
        <p:nvPr/>
      </p:nvGrpSpPr>
      <p:grpSpPr>
        <a:xfrm>
          <a:off x="0" y="0"/>
          <a:ext cx="0" cy="0"/>
          <a:chOff x="0" y="0"/>
          <a:chExt cx="0" cy="0"/>
        </a:xfrm>
      </p:grpSpPr>
      <p:pic>
        <p:nvPicPr>
          <p:cNvPr id="7" name="Picture 6" descr="A group of people sitting on a couch&#10;&#10;Description automatically generated with low confidence">
            <a:extLst>
              <a:ext uri="{FF2B5EF4-FFF2-40B4-BE49-F238E27FC236}">
                <a16:creationId xmlns:a16="http://schemas.microsoft.com/office/drawing/2014/main" id="{427E2254-4261-1E4C-AFB5-6E92C821C12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6257588" cy="9144000"/>
          </a:xfrm>
          <a:prstGeom prst="rect">
            <a:avLst/>
          </a:prstGeom>
        </p:spPr>
      </p:pic>
      <p:pic>
        <p:nvPicPr>
          <p:cNvPr id="11" name="Graphic 10">
            <a:extLst>
              <a:ext uri="{FF2B5EF4-FFF2-40B4-BE49-F238E27FC236}">
                <a16:creationId xmlns:a16="http://schemas.microsoft.com/office/drawing/2014/main" id="{4F47D02E-F760-7D47-AF26-642CD91ED2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7183" y="1942980"/>
            <a:ext cx="5627846" cy="4860414"/>
          </a:xfrm>
          <a:prstGeom prst="rect">
            <a:avLst/>
          </a:prstGeom>
        </p:spPr>
      </p:pic>
    </p:spTree>
    <p:extLst>
      <p:ext uri="{BB962C8B-B14F-4D97-AF65-F5344CB8AC3E}">
        <p14:creationId xmlns:p14="http://schemas.microsoft.com/office/powerpoint/2010/main" val="1309643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rvices/k">
    <p:spTree>
      <p:nvGrpSpPr>
        <p:cNvPr id="1" name=""/>
        <p:cNvGrpSpPr/>
        <p:nvPr/>
      </p:nvGrpSpPr>
      <p:grpSpPr>
        <a:xfrm>
          <a:off x="0" y="0"/>
          <a:ext cx="0" cy="0"/>
          <a:chOff x="0" y="0"/>
          <a:chExt cx="0" cy="0"/>
        </a:xfrm>
      </p:grpSpPr>
      <p:pic>
        <p:nvPicPr>
          <p:cNvPr id="3" name="Picture 2" descr="Two people looking at a computer&#10;&#10;Description automatically generated">
            <a:extLst>
              <a:ext uri="{FF2B5EF4-FFF2-40B4-BE49-F238E27FC236}">
                <a16:creationId xmlns:a16="http://schemas.microsoft.com/office/drawing/2014/main" id="{FE4D8797-67BB-F04A-AD5D-93BB1102D455}"/>
              </a:ext>
            </a:extLst>
          </p:cNvPr>
          <p:cNvPicPr>
            <a:picLocks noChangeAspect="1"/>
          </p:cNvPicPr>
          <p:nvPr userDrawn="1"/>
        </p:nvPicPr>
        <p:blipFill>
          <a:blip r:embed="rId2"/>
          <a:stretch>
            <a:fillRect/>
          </a:stretch>
        </p:blipFill>
        <p:spPr>
          <a:xfrm>
            <a:off x="94" y="0"/>
            <a:ext cx="16257401" cy="9144000"/>
          </a:xfrm>
          <a:prstGeom prst="rect">
            <a:avLst/>
          </a:prstGeom>
        </p:spPr>
      </p:pic>
      <p:sp>
        <p:nvSpPr>
          <p:cNvPr id="20" name="Rectangle 19">
            <a:extLst>
              <a:ext uri="{FF2B5EF4-FFF2-40B4-BE49-F238E27FC236}">
                <a16:creationId xmlns:a16="http://schemas.microsoft.com/office/drawing/2014/main" id="{5AE6AED5-83BF-594A-BAE7-74ED86A2B99D}"/>
              </a:ext>
            </a:extLst>
          </p:cNvPr>
          <p:cNvSpPr/>
          <p:nvPr userDrawn="1"/>
        </p:nvSpPr>
        <p:spPr>
          <a:xfrm rot="5400000">
            <a:off x="5270216" y="-1843373"/>
            <a:ext cx="5717159" cy="16257588"/>
          </a:xfrm>
          <a:prstGeom prst="rect">
            <a:avLst/>
          </a:prstGeom>
          <a:gradFill>
            <a:gsLst>
              <a:gs pos="100000">
                <a:schemeClr val="bg2">
                  <a:alpha val="0"/>
                </a:schemeClr>
              </a:gs>
              <a:gs pos="65000">
                <a:schemeClr val="tx1">
                  <a:alpha val="1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4" name="Slide Number Placeholder 5">
            <a:extLst>
              <a:ext uri="{FF2B5EF4-FFF2-40B4-BE49-F238E27FC236}">
                <a16:creationId xmlns:a16="http://schemas.microsoft.com/office/drawing/2014/main" id="{23FF033D-25E6-EA42-B03B-56D7FE5DC336}"/>
              </a:ext>
            </a:extLst>
          </p:cNvPr>
          <p:cNvSpPr txBox="1">
            <a:spLocks/>
          </p:cNvSpPr>
          <p:nvPr userDrawn="1"/>
        </p:nvSpPr>
        <p:spPr>
          <a:xfrm>
            <a:off x="852898" y="8550279"/>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8946"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8946"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3" name="Title Placeholder 1">
            <a:extLst>
              <a:ext uri="{FF2B5EF4-FFF2-40B4-BE49-F238E27FC236}">
                <a16:creationId xmlns:a16="http://schemas.microsoft.com/office/drawing/2014/main" id="{2176417D-431E-3F40-91CD-5F2E40AE4BA5}"/>
              </a:ext>
            </a:extLst>
          </p:cNvPr>
          <p:cNvSpPr>
            <a:spLocks noGrp="1"/>
          </p:cNvSpPr>
          <p:nvPr>
            <p:ph type="title"/>
          </p:nvPr>
        </p:nvSpPr>
        <p:spPr>
          <a:xfrm>
            <a:off x="832759" y="764950"/>
            <a:ext cx="7237816" cy="1112839"/>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5" name="Text Placeholder 10">
            <a:extLst>
              <a:ext uri="{FF2B5EF4-FFF2-40B4-BE49-F238E27FC236}">
                <a16:creationId xmlns:a16="http://schemas.microsoft.com/office/drawing/2014/main" id="{1ABF7AB7-8D34-7742-9E70-E083A0BBD045}"/>
              </a:ext>
            </a:extLst>
          </p:cNvPr>
          <p:cNvSpPr>
            <a:spLocks noGrp="1"/>
          </p:cNvSpPr>
          <p:nvPr>
            <p:ph type="body" sz="quarter" idx="12" hasCustomPrompt="1"/>
          </p:nvPr>
        </p:nvSpPr>
        <p:spPr>
          <a:xfrm>
            <a:off x="832759" y="489858"/>
            <a:ext cx="7200898" cy="414263"/>
          </a:xfrm>
          <a:prstGeom prst="rect">
            <a:avLst/>
          </a:prstGeom>
        </p:spPr>
        <p:txBody>
          <a:bodyPr anchor="b">
            <a:normAutofit/>
          </a:bodyPr>
          <a:lstStyle>
            <a:lvl1pPr marL="0" indent="0" algn="l" defTabSz="162510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21" name="Text Placeholder 15">
            <a:extLst>
              <a:ext uri="{FF2B5EF4-FFF2-40B4-BE49-F238E27FC236}">
                <a16:creationId xmlns:a16="http://schemas.microsoft.com/office/drawing/2014/main" id="{E3DF449A-C6B6-FA4D-BCBB-966DCC8637E2}"/>
              </a:ext>
            </a:extLst>
          </p:cNvPr>
          <p:cNvSpPr>
            <a:spLocks noGrp="1"/>
          </p:cNvSpPr>
          <p:nvPr>
            <p:ph type="body" sz="quarter" idx="13"/>
          </p:nvPr>
        </p:nvSpPr>
        <p:spPr>
          <a:xfrm>
            <a:off x="832841" y="2170518"/>
            <a:ext cx="7237735" cy="5840423"/>
          </a:xfrm>
        </p:spPr>
        <p:txBody>
          <a:bodyPr>
            <a:normAutofit/>
          </a:bodyPr>
          <a:lstStyle>
            <a:lvl1pPr marL="338274" indent="-338274">
              <a:buClr>
                <a:schemeClr val="bg1">
                  <a:lumMod val="85000"/>
                </a:schemeClr>
              </a:buClr>
              <a:buFont typeface="Arial" panose="020B0604020202020204" pitchFamily="34" charset="0"/>
              <a:buChar char="•"/>
              <a:tabLst/>
              <a:defRPr sz="2800">
                <a:solidFill>
                  <a:schemeClr val="bg1">
                    <a:lumMod val="85000"/>
                  </a:schemeClr>
                </a:solidFill>
              </a:defRPr>
            </a:lvl1pPr>
          </a:lstStyle>
          <a:p>
            <a:endParaRPr lang="en-US" dirty="0"/>
          </a:p>
        </p:txBody>
      </p:sp>
    </p:spTree>
    <p:extLst>
      <p:ext uri="{BB962C8B-B14F-4D97-AF65-F5344CB8AC3E}">
        <p14:creationId xmlns:p14="http://schemas.microsoft.com/office/powerpoint/2010/main" val="299509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BlkBasis_standard/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50"/>
            <a:ext cx="14581414" cy="1112839"/>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8"/>
            <a:ext cx="7200898" cy="414263"/>
          </a:xfrm>
          <a:prstGeom prst="rect">
            <a:avLst/>
          </a:prstGeom>
        </p:spPr>
        <p:txBody>
          <a:bodyPr anchor="b">
            <a:normAutofit/>
          </a:bodyPr>
          <a:lstStyle>
            <a:lvl1pPr marL="0" indent="0" algn="l" defTabSz="1625271"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8"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7" y="2120902"/>
            <a:ext cx="14581414" cy="5895975"/>
          </a:xfrm>
        </p:spPr>
        <p:txBody>
          <a:bodyPr>
            <a:normAutofit/>
          </a:bodyPr>
          <a:lstStyle>
            <a:lvl1pPr>
              <a:buClr>
                <a:schemeClr val="bg1">
                  <a:lumMod val="85000"/>
                </a:schemeClr>
              </a:buClr>
              <a:defRPr sz="2600">
                <a:solidFill>
                  <a:schemeClr val="bg1">
                    <a:lumMod val="85000"/>
                  </a:schemeClr>
                </a:solidFill>
              </a:defRPr>
            </a:lvl1pPr>
            <a:lvl2pPr>
              <a:buClr>
                <a:schemeClr val="bg1">
                  <a:lumMod val="85000"/>
                </a:schemeClr>
              </a:buClr>
              <a:defRPr sz="2000">
                <a:solidFill>
                  <a:schemeClr val="bg1">
                    <a:lumMod val="85000"/>
                  </a:schemeClr>
                </a:solidFill>
              </a:defRPr>
            </a:lvl2pPr>
            <a:lvl3pPr>
              <a:buClr>
                <a:schemeClr val="bg1">
                  <a:lumMod val="85000"/>
                </a:schemeClr>
              </a:buClr>
              <a:defRPr sz="1800">
                <a:solidFill>
                  <a:schemeClr val="bg1">
                    <a:lumMod val="85000"/>
                  </a:schemeClr>
                </a:solidFill>
              </a:defRPr>
            </a:lvl3pPr>
          </a:lstStyle>
          <a:p>
            <a:pPr lvl="0"/>
            <a:r>
              <a:rPr lang="en-US" dirty="0"/>
              <a:t>Click to edit Master text styles</a:t>
            </a:r>
          </a:p>
          <a:p>
            <a:pPr lvl="1"/>
            <a:r>
              <a:rPr lang="en-US" dirty="0"/>
              <a:t>Second level</a:t>
            </a:r>
          </a:p>
          <a:p>
            <a:pPr lvl="2"/>
            <a:r>
              <a:rPr lang="en-US" dirty="0"/>
              <a:t>Third level</a:t>
            </a:r>
          </a:p>
        </p:txBody>
      </p:sp>
      <p:pic>
        <p:nvPicPr>
          <p:cNvPr id="9" name="Graphic 8">
            <a:extLst>
              <a:ext uri="{FF2B5EF4-FFF2-40B4-BE49-F238E27FC236}">
                <a16:creationId xmlns:a16="http://schemas.microsoft.com/office/drawing/2014/main" id="{89D4DFC8-9667-DD4F-8FC7-E1BB7D7D2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1"/>
          </a:xfrm>
          <a:prstGeom prst="rect">
            <a:avLst/>
          </a:prstGeom>
        </p:spPr>
      </p:pic>
    </p:spTree>
    <p:extLst>
      <p:ext uri="{BB962C8B-B14F-4D97-AF65-F5344CB8AC3E}">
        <p14:creationId xmlns:p14="http://schemas.microsoft.com/office/powerpoint/2010/main" val="4278853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_BlkBasis/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50"/>
            <a:ext cx="14581414" cy="1112839"/>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8"/>
            <a:ext cx="7200898" cy="414263"/>
          </a:xfrm>
          <a:prstGeom prst="rect">
            <a:avLst/>
          </a:prstGeom>
        </p:spPr>
        <p:txBody>
          <a:bodyPr anchor="b">
            <a:normAutofit/>
          </a:bodyPr>
          <a:lstStyle>
            <a:lvl1pPr marL="0" indent="0" algn="l" defTabSz="1625271"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8"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9" y="2120902"/>
            <a:ext cx="6809013" cy="5895975"/>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pic>
        <p:nvPicPr>
          <p:cNvPr id="9" name="Graphic 8">
            <a:extLst>
              <a:ext uri="{FF2B5EF4-FFF2-40B4-BE49-F238E27FC236}">
                <a16:creationId xmlns:a16="http://schemas.microsoft.com/office/drawing/2014/main" id="{89D4DFC8-9667-DD4F-8FC7-E1BB7D7D2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1"/>
          </a:xfrm>
          <a:prstGeom prst="rect">
            <a:avLst/>
          </a:prstGeom>
        </p:spPr>
      </p:pic>
      <p:sp>
        <p:nvSpPr>
          <p:cNvPr id="12" name="Text Placeholder 2">
            <a:extLst>
              <a:ext uri="{FF2B5EF4-FFF2-40B4-BE49-F238E27FC236}">
                <a16:creationId xmlns:a16="http://schemas.microsoft.com/office/drawing/2014/main" id="{3878BDE1-DCDA-BD4B-A786-CFC9BBBA417C}"/>
              </a:ext>
            </a:extLst>
          </p:cNvPr>
          <p:cNvSpPr>
            <a:spLocks noGrp="1"/>
          </p:cNvSpPr>
          <p:nvPr>
            <p:ph type="body" sz="quarter" idx="14"/>
          </p:nvPr>
        </p:nvSpPr>
        <p:spPr>
          <a:xfrm>
            <a:off x="8605159" y="2120902"/>
            <a:ext cx="6809013" cy="5895975"/>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710017FE-2F1D-CA45-9184-F25BAD0FF3F4}"/>
              </a:ext>
            </a:extLst>
          </p:cNvPr>
          <p:cNvCxnSpPr>
            <a:cxnSpLocks/>
          </p:cNvCxnSpPr>
          <p:nvPr userDrawn="1"/>
        </p:nvCxnSpPr>
        <p:spPr>
          <a:xfrm flipV="1">
            <a:off x="8123463" y="2743201"/>
            <a:ext cx="0" cy="472440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6314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adSlide_BlkBasis/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C15B833-3719-8246-8FE1-6DCC3E09BBAB}"/>
              </a:ext>
            </a:extLst>
          </p:cNvPr>
          <p:cNvPicPr>
            <a:picLocks noChangeAspect="1"/>
          </p:cNvPicPr>
          <p:nvPr userDrawn="1"/>
        </p:nvPicPr>
        <p:blipFill>
          <a:blip r:embed="rId2"/>
          <a:stretch>
            <a:fillRect/>
          </a:stretch>
        </p:blipFill>
        <p:spPr>
          <a:xfrm>
            <a:off x="94" y="0"/>
            <a:ext cx="16257401" cy="9144000"/>
          </a:xfrm>
          <a:prstGeom prst="rect">
            <a:avLst/>
          </a:prstGeom>
        </p:spPr>
      </p:pic>
      <p:sp>
        <p:nvSpPr>
          <p:cNvPr id="10" name="Text Placeholder 11">
            <a:extLst>
              <a:ext uri="{FF2B5EF4-FFF2-40B4-BE49-F238E27FC236}">
                <a16:creationId xmlns:a16="http://schemas.microsoft.com/office/drawing/2014/main" id="{4357B4A3-1715-4642-8904-871ACCCBF1C2}"/>
              </a:ext>
            </a:extLst>
          </p:cNvPr>
          <p:cNvSpPr>
            <a:spLocks noGrp="1"/>
          </p:cNvSpPr>
          <p:nvPr>
            <p:ph type="body" sz="quarter" idx="10"/>
          </p:nvPr>
        </p:nvSpPr>
        <p:spPr>
          <a:xfrm>
            <a:off x="1364476" y="4730497"/>
            <a:ext cx="9315717"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44" marR="0" lvl="0" indent="-304744" algn="l" defTabSz="1625231"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2" name="Text Placeholder 14">
            <a:extLst>
              <a:ext uri="{FF2B5EF4-FFF2-40B4-BE49-F238E27FC236}">
                <a16:creationId xmlns:a16="http://schemas.microsoft.com/office/drawing/2014/main" id="{C912A56A-821A-7A42-BAA9-CEA5D3874F9B}"/>
              </a:ext>
            </a:extLst>
          </p:cNvPr>
          <p:cNvSpPr>
            <a:spLocks noGrp="1"/>
          </p:cNvSpPr>
          <p:nvPr>
            <p:ph type="body" sz="quarter" idx="11" hasCustomPrompt="1"/>
          </p:nvPr>
        </p:nvSpPr>
        <p:spPr>
          <a:xfrm>
            <a:off x="1364478" y="5326747"/>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44" marR="0" lvl="0" indent="-304744" algn="l" defTabSz="1625231"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pic>
        <p:nvPicPr>
          <p:cNvPr id="14" name="Graphic 13">
            <a:extLst>
              <a:ext uri="{FF2B5EF4-FFF2-40B4-BE49-F238E27FC236}">
                <a16:creationId xmlns:a16="http://schemas.microsoft.com/office/drawing/2014/main" id="{56F3315B-100C-354B-83C8-B746785AA5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10648" y="2953093"/>
            <a:ext cx="3649182" cy="1274715"/>
          </a:xfrm>
          <a:prstGeom prst="rect">
            <a:avLst/>
          </a:prstGeom>
        </p:spPr>
      </p:pic>
    </p:spTree>
    <p:extLst>
      <p:ext uri="{BB962C8B-B14F-4D97-AF65-F5344CB8AC3E}">
        <p14:creationId xmlns:p14="http://schemas.microsoft.com/office/powerpoint/2010/main" val="2818823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7_BlkBasis/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15C6076-38E8-DA44-9928-92C55D8826E2}"/>
              </a:ext>
            </a:extLst>
          </p:cNvPr>
          <p:cNvPicPr>
            <a:picLocks noChangeAspect="1"/>
          </p:cNvPicPr>
          <p:nvPr userDrawn="1"/>
        </p:nvPicPr>
        <p:blipFill>
          <a:blip r:embed="rId2"/>
          <a:stretch>
            <a:fillRect/>
          </a:stretch>
        </p:blipFill>
        <p:spPr>
          <a:xfrm>
            <a:off x="94" y="0"/>
            <a:ext cx="16257401" cy="9144000"/>
          </a:xfrm>
          <a:prstGeom prst="rect">
            <a:avLst/>
          </a:prstGeom>
        </p:spPr>
      </p:pic>
      <p:sp>
        <p:nvSpPr>
          <p:cNvPr id="10" name="Right Triangle 9">
            <a:extLst>
              <a:ext uri="{FF2B5EF4-FFF2-40B4-BE49-F238E27FC236}">
                <a16:creationId xmlns:a16="http://schemas.microsoft.com/office/drawing/2014/main" id="{2BCC8D7E-FD07-BD44-B934-D2304EBC7481}"/>
              </a:ext>
            </a:extLst>
          </p:cNvPr>
          <p:cNvSpPr/>
          <p:nvPr userDrawn="1"/>
        </p:nvSpPr>
        <p:spPr>
          <a:xfrm flipH="1">
            <a:off x="0" y="7440707"/>
            <a:ext cx="16257588" cy="1703295"/>
          </a:xfrm>
          <a:prstGeom prst="rtTriangle">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 name="Picture of girl"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6257588"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9" name="Text Placeholder 6">
            <a:extLst>
              <a:ext uri="{FF2B5EF4-FFF2-40B4-BE49-F238E27FC236}">
                <a16:creationId xmlns:a16="http://schemas.microsoft.com/office/drawing/2014/main" id="{96B618F4-05FB-644D-A3B8-D57403F67D93}"/>
              </a:ext>
            </a:extLst>
          </p:cNvPr>
          <p:cNvSpPr>
            <a:spLocks noGrp="1"/>
          </p:cNvSpPr>
          <p:nvPr>
            <p:ph type="body" sz="quarter" idx="10"/>
          </p:nvPr>
        </p:nvSpPr>
        <p:spPr>
          <a:xfrm>
            <a:off x="1453413" y="3441427"/>
            <a:ext cx="6837452" cy="1435375"/>
          </a:xfrm>
        </p:spPr>
        <p:txBody>
          <a:bodyPr anchor="b">
            <a:noAutofit/>
          </a:bodyPr>
          <a:lstStyle>
            <a:lvl1pPr marL="0" indent="0" algn="l" defTabSz="1625231" rtl="0" eaLnBrk="1" fontAlgn="base" latinLnBrk="0" hangingPunct="1">
              <a:lnSpc>
                <a:spcPct val="100000"/>
              </a:lnSpc>
              <a:spcBef>
                <a:spcPts val="1800"/>
              </a:spcBef>
              <a:spcAft>
                <a:spcPct val="0"/>
              </a:spcAft>
              <a:buClr>
                <a:schemeClr val="bg2"/>
              </a:buClr>
              <a:buFont typeface="Arial" panose="020B0604020202020204" pitchFamily="34" charset="0"/>
              <a:buNone/>
              <a:defRPr lang="en-US" sz="7198" kern="1200" spc="0" baseline="0" dirty="0">
                <a:solidFill>
                  <a:schemeClr val="bg1"/>
                </a:solidFill>
                <a:latin typeface="+mj-lt"/>
                <a:ea typeface="+mn-ea"/>
                <a:cs typeface="+mn-cs"/>
              </a:defRPr>
            </a:lvl1pPr>
            <a:lvl2pPr marL="534199" indent="0">
              <a:buNone/>
              <a:defRPr/>
            </a:lvl2pPr>
          </a:lstStyle>
          <a:p>
            <a:pPr lvl="0"/>
            <a:r>
              <a:rPr lang="en-US" dirty="0"/>
              <a:t>Click to edit </a:t>
            </a:r>
          </a:p>
        </p:txBody>
      </p:sp>
      <p:sp>
        <p:nvSpPr>
          <p:cNvPr id="15" name="Text Placeholder 2">
            <a:extLst>
              <a:ext uri="{FF2B5EF4-FFF2-40B4-BE49-F238E27FC236}">
                <a16:creationId xmlns:a16="http://schemas.microsoft.com/office/drawing/2014/main" id="{711245E6-9FC2-FA44-8BD0-B131F86DB423}"/>
              </a:ext>
            </a:extLst>
          </p:cNvPr>
          <p:cNvSpPr>
            <a:spLocks noGrp="1"/>
          </p:cNvSpPr>
          <p:nvPr>
            <p:ph type="body" sz="quarter" idx="12"/>
          </p:nvPr>
        </p:nvSpPr>
        <p:spPr>
          <a:xfrm>
            <a:off x="1486063" y="4614592"/>
            <a:ext cx="6838053" cy="1607101"/>
          </a:xfrm>
        </p:spPr>
        <p:txBody>
          <a:bodyPr anchor="t">
            <a:normAutofit/>
          </a:bodyPr>
          <a:lstStyle>
            <a:lvl1pPr marL="0" indent="0" algn="l" defTabSz="1218214" rtl="0" eaLnBrk="1" fontAlgn="base" latinLnBrk="0" hangingPunct="1">
              <a:lnSpc>
                <a:spcPct val="100000"/>
              </a:lnSpc>
              <a:spcBef>
                <a:spcPct val="0"/>
              </a:spcBef>
              <a:spcAft>
                <a:spcPct val="0"/>
              </a:spcAft>
              <a:buClr>
                <a:schemeClr val="bg2"/>
              </a:buClr>
              <a:buFont typeface="Arial" panose="020B0604020202020204" pitchFamily="34" charset="0"/>
              <a:buNone/>
              <a:defRPr lang="en-US" sz="3200" b="0" i="0" kern="1200" cap="none" spc="100" baseline="0" dirty="0" smtClean="0">
                <a:solidFill>
                  <a:schemeClr val="bg1">
                    <a:lumMod val="85000"/>
                  </a:schemeClr>
                </a:solidFill>
                <a:latin typeface="+mn-lt"/>
                <a:ea typeface="ＭＳ Ｐゴシック"/>
                <a:cs typeface="Arial Black" panose="020B0604020202020204" pitchFamily="34" charset="0"/>
                <a:sym typeface="Gill Sans" charset="0"/>
              </a:defRPr>
            </a:lvl1pPr>
          </a:lstStyle>
          <a:p>
            <a:pPr lvl="0"/>
            <a:r>
              <a:rPr lang="en-US" dirty="0"/>
              <a:t>Click to edit</a:t>
            </a:r>
          </a:p>
        </p:txBody>
      </p:sp>
      <p:sp>
        <p:nvSpPr>
          <p:cNvPr id="18" name="Text Placeholder 17">
            <a:extLst>
              <a:ext uri="{FF2B5EF4-FFF2-40B4-BE49-F238E27FC236}">
                <a16:creationId xmlns:a16="http://schemas.microsoft.com/office/drawing/2014/main" id="{1516E8B3-EE74-9542-ABD1-CA273A32D487}"/>
              </a:ext>
            </a:extLst>
          </p:cNvPr>
          <p:cNvSpPr>
            <a:spLocks noGrp="1"/>
          </p:cNvSpPr>
          <p:nvPr>
            <p:ph type="body" sz="quarter" idx="13" hasCustomPrompt="1"/>
          </p:nvPr>
        </p:nvSpPr>
        <p:spPr>
          <a:xfrm>
            <a:off x="1470394" y="3338907"/>
            <a:ext cx="6820473" cy="566069"/>
          </a:xfrm>
        </p:spPr>
        <p:txBody>
          <a:bodyPr anchor="ctr"/>
          <a:lstStyle>
            <a:lvl1pPr marL="60948" indent="0" algn="l" defTabSz="1625231" rtl="0" eaLnBrk="1" latinLnBrk="0" hangingPunct="1">
              <a:lnSpc>
                <a:spcPct val="100000"/>
              </a:lnSpc>
              <a:spcBef>
                <a:spcPts val="1800"/>
              </a:spcBef>
              <a:buClr>
                <a:schemeClr val="bg2"/>
              </a:buClr>
              <a:buFont typeface="Arial" panose="020B0604020202020204" pitchFamily="34" charset="0"/>
              <a:buNone/>
              <a:defRPr lang="en-US" sz="1867" kern="1200" spc="307" baseline="0" dirty="0" smtClean="0">
                <a:solidFill>
                  <a:schemeClr val="tx2"/>
                </a:solidFill>
                <a:latin typeface="+mn-lt"/>
                <a:ea typeface="+mn-ea"/>
                <a:cs typeface="+mn-cs"/>
              </a:defRPr>
            </a:lvl1pPr>
          </a:lstStyle>
          <a:p>
            <a:pPr lvl="0"/>
            <a:r>
              <a:rPr lang="en-US" dirty="0"/>
              <a:t>CLICK TO EDIT MASTER TEXT STYLES</a:t>
            </a:r>
          </a:p>
        </p:txBody>
      </p:sp>
      <p:pic>
        <p:nvPicPr>
          <p:cNvPr id="11" name="Graphic 10">
            <a:extLst>
              <a:ext uri="{FF2B5EF4-FFF2-40B4-BE49-F238E27FC236}">
                <a16:creationId xmlns:a16="http://schemas.microsoft.com/office/drawing/2014/main" id="{B17277E1-AB4E-6A44-B383-5C8980DE06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02871" y="8576731"/>
            <a:ext cx="950976" cy="332191"/>
          </a:xfrm>
          <a:prstGeom prst="rect">
            <a:avLst/>
          </a:prstGeom>
        </p:spPr>
      </p:pic>
    </p:spTree>
    <p:extLst>
      <p:ext uri="{BB962C8B-B14F-4D97-AF65-F5344CB8AC3E}">
        <p14:creationId xmlns:p14="http://schemas.microsoft.com/office/powerpoint/2010/main" val="90538873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lumns_4/k">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73246FFE-8AC3-9349-8B3C-92ED770182EE}"/>
              </a:ext>
            </a:extLst>
          </p:cNvPr>
          <p:cNvPicPr>
            <a:picLocks noChangeAspect="1"/>
          </p:cNvPicPr>
          <p:nvPr userDrawn="1"/>
        </p:nvPicPr>
        <p:blipFill>
          <a:blip r:embed="rId2"/>
          <a:stretch>
            <a:fillRect/>
          </a:stretch>
        </p:blipFill>
        <p:spPr>
          <a:xfrm>
            <a:off x="94" y="0"/>
            <a:ext cx="16257401" cy="9144000"/>
          </a:xfrm>
          <a:prstGeom prst="rect">
            <a:avLst/>
          </a:prstGeom>
        </p:spPr>
      </p:pic>
      <p:pic>
        <p:nvPicPr>
          <p:cNvPr id="17" name="Graphic 16">
            <a:extLst>
              <a:ext uri="{FF2B5EF4-FFF2-40B4-BE49-F238E27FC236}">
                <a16:creationId xmlns:a16="http://schemas.microsoft.com/office/drawing/2014/main" id="{8C20A29C-1D1F-104C-9CB5-ECA20BF7EEA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402872" y="8576732"/>
            <a:ext cx="951069" cy="332189"/>
          </a:xfrm>
          <a:prstGeom prst="rect">
            <a:avLst/>
          </a:prstGeom>
        </p:spPr>
      </p:pic>
      <p:sp>
        <p:nvSpPr>
          <p:cNvPr id="15" name="Text Placeholder 2">
            <a:extLst>
              <a:ext uri="{FF2B5EF4-FFF2-40B4-BE49-F238E27FC236}">
                <a16:creationId xmlns:a16="http://schemas.microsoft.com/office/drawing/2014/main" id="{9D1B17B0-E642-354A-92E1-6B3C62808282}"/>
              </a:ext>
            </a:extLst>
          </p:cNvPr>
          <p:cNvSpPr>
            <a:spLocks noGrp="1"/>
          </p:cNvSpPr>
          <p:nvPr>
            <p:ph type="body" sz="quarter" idx="13" hasCustomPrompt="1"/>
          </p:nvPr>
        </p:nvSpPr>
        <p:spPr>
          <a:xfrm>
            <a:off x="1866864" y="3371097"/>
            <a:ext cx="2720478" cy="565267"/>
          </a:xfrm>
        </p:spPr>
        <p:txBody>
          <a:bodyPr anchor="b">
            <a:noAutofit/>
          </a:bodyPr>
          <a:lstStyle>
            <a:lvl1pPr marL="0" indent="0" algn="ctr" defTabSz="1625069"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069"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8" name="Text Placeholder 4">
            <a:extLst>
              <a:ext uri="{FF2B5EF4-FFF2-40B4-BE49-F238E27FC236}">
                <a16:creationId xmlns:a16="http://schemas.microsoft.com/office/drawing/2014/main" id="{EDD29D70-A450-DD4C-8AD5-0A34527883EB}"/>
              </a:ext>
            </a:extLst>
          </p:cNvPr>
          <p:cNvSpPr>
            <a:spLocks noGrp="1"/>
          </p:cNvSpPr>
          <p:nvPr>
            <p:ph type="body" sz="quarter" idx="14"/>
          </p:nvPr>
        </p:nvSpPr>
        <p:spPr>
          <a:xfrm>
            <a:off x="1866864" y="3880587"/>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870" indent="0">
              <a:buNone/>
              <a:defRPr lang="en-US" sz="1733" kern="1200" spc="40" dirty="0" smtClean="0">
                <a:solidFill>
                  <a:schemeClr val="bg1">
                    <a:lumMod val="85000"/>
                  </a:schemeClr>
                </a:solidFill>
                <a:latin typeface="Franklin Gothic Book" panose="020B0503020102020204"/>
                <a:ea typeface="+mn-ea"/>
                <a:cs typeface="+mn-cs"/>
              </a:defRPr>
            </a:lvl2pPr>
            <a:lvl3pPr marL="891810" indent="0">
              <a:buNone/>
              <a:defRPr lang="en-US" sz="1733" kern="1200" spc="40" dirty="0" smtClean="0">
                <a:solidFill>
                  <a:schemeClr val="bg1">
                    <a:lumMod val="85000"/>
                  </a:schemeClr>
                </a:solidFill>
                <a:latin typeface="Franklin Gothic Book" panose="020B0503020102020204"/>
                <a:ea typeface="+mn-ea"/>
                <a:cs typeface="+mn-cs"/>
              </a:defRPr>
            </a:lvl3pPr>
            <a:lvl4pPr marL="1431155" indent="0">
              <a:buNone/>
              <a:defRPr lang="en-US" sz="1733" kern="1200" spc="40" dirty="0" smtClean="0">
                <a:solidFill>
                  <a:schemeClr val="bg1">
                    <a:lumMod val="85000"/>
                  </a:schemeClr>
                </a:solidFill>
                <a:latin typeface="Franklin Gothic Book" panose="020B0503020102020204"/>
                <a:ea typeface="+mn-ea"/>
                <a:cs typeface="+mn-cs"/>
              </a:defRPr>
            </a:lvl4pPr>
            <a:lvl5pPr marL="1879085"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9" name="Slide Number Placeholder 5">
            <a:extLst>
              <a:ext uri="{FF2B5EF4-FFF2-40B4-BE49-F238E27FC236}">
                <a16:creationId xmlns:a16="http://schemas.microsoft.com/office/drawing/2014/main" id="{A9CEA4ED-1375-2340-87DA-BA76C448E861}"/>
              </a:ext>
            </a:extLst>
          </p:cNvPr>
          <p:cNvSpPr txBox="1">
            <a:spLocks/>
          </p:cNvSpPr>
          <p:nvPr userDrawn="1"/>
        </p:nvSpPr>
        <p:spPr>
          <a:xfrm>
            <a:off x="852898" y="8550279"/>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marL="0" marR="0" lvl="0" indent="0" algn="l" defTabSz="1218946" rtl="0" eaLnBrk="1" fontAlgn="base" latinLnBrk="0" hangingPunct="1">
              <a:lnSpc>
                <a:spcPct val="100000"/>
              </a:lnSpc>
              <a:spcBef>
                <a:spcPct val="0"/>
              </a:spcBef>
              <a:spcAft>
                <a:spcPct val="0"/>
              </a:spcAft>
              <a:buClrTx/>
              <a:buSzTx/>
              <a:buFontTx/>
              <a:buNone/>
              <a:tabLst/>
              <a:defRPr/>
            </a:pPr>
            <a:fld id="{0976DD22-A212-4BD3-B017-5AF9B7AC8E6D}" type="slidenum">
              <a:rPr kumimoji="0" lang="en-US" sz="1200" b="0" i="0" u="none" strike="noStrike" kern="1200" cap="none" spc="0" normalizeH="0" baseline="0" noProof="0" smtClean="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rPr>
              <a:pPr marL="0" marR="0" lvl="0" indent="0" algn="l" defTabSz="1218946"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Franklin Gothic Book" panose="020B0503020102020204" pitchFamily="34" charset="0"/>
              <a:ea typeface="Heiti SC Light" pitchFamily="-84" charset="-122"/>
              <a:cs typeface="+mn-cs"/>
              <a:sym typeface="Gill Sans" pitchFamily="-84" charset="0"/>
            </a:endParaRPr>
          </a:p>
        </p:txBody>
      </p:sp>
      <p:sp>
        <p:nvSpPr>
          <p:cNvPr id="10" name="Text Placeholder 2">
            <a:extLst>
              <a:ext uri="{FF2B5EF4-FFF2-40B4-BE49-F238E27FC236}">
                <a16:creationId xmlns:a16="http://schemas.microsoft.com/office/drawing/2014/main" id="{58283B92-643D-0D42-B21F-A51A957E6A91}"/>
              </a:ext>
            </a:extLst>
          </p:cNvPr>
          <p:cNvSpPr>
            <a:spLocks noGrp="1"/>
          </p:cNvSpPr>
          <p:nvPr>
            <p:ph type="body" sz="quarter" idx="15" hasCustomPrompt="1"/>
          </p:nvPr>
        </p:nvSpPr>
        <p:spPr>
          <a:xfrm>
            <a:off x="5122186" y="3371097"/>
            <a:ext cx="2720478" cy="565267"/>
          </a:xfrm>
        </p:spPr>
        <p:txBody>
          <a:bodyPr anchor="b">
            <a:noAutofit/>
          </a:bodyPr>
          <a:lstStyle>
            <a:lvl1pPr marL="0" indent="0" algn="ctr" defTabSz="1625069"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069"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1" name="Text Placeholder 4">
            <a:extLst>
              <a:ext uri="{FF2B5EF4-FFF2-40B4-BE49-F238E27FC236}">
                <a16:creationId xmlns:a16="http://schemas.microsoft.com/office/drawing/2014/main" id="{288A374B-F4CA-4246-BD9B-92D8C2911BD6}"/>
              </a:ext>
            </a:extLst>
          </p:cNvPr>
          <p:cNvSpPr>
            <a:spLocks noGrp="1"/>
          </p:cNvSpPr>
          <p:nvPr>
            <p:ph type="body" sz="quarter" idx="16"/>
          </p:nvPr>
        </p:nvSpPr>
        <p:spPr>
          <a:xfrm>
            <a:off x="5122186" y="3880587"/>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870" indent="0">
              <a:buNone/>
              <a:defRPr lang="en-US" sz="1733" kern="1200" spc="40" dirty="0" smtClean="0">
                <a:solidFill>
                  <a:schemeClr val="bg1">
                    <a:lumMod val="85000"/>
                  </a:schemeClr>
                </a:solidFill>
                <a:latin typeface="Franklin Gothic Book" panose="020B0503020102020204"/>
                <a:ea typeface="+mn-ea"/>
                <a:cs typeface="+mn-cs"/>
              </a:defRPr>
            </a:lvl2pPr>
            <a:lvl3pPr marL="891810" indent="0">
              <a:buNone/>
              <a:defRPr lang="en-US" sz="1733" kern="1200" spc="40" dirty="0" smtClean="0">
                <a:solidFill>
                  <a:schemeClr val="bg1">
                    <a:lumMod val="85000"/>
                  </a:schemeClr>
                </a:solidFill>
                <a:latin typeface="Franklin Gothic Book" panose="020B0503020102020204"/>
                <a:ea typeface="+mn-ea"/>
                <a:cs typeface="+mn-cs"/>
              </a:defRPr>
            </a:lvl3pPr>
            <a:lvl4pPr marL="1431155" indent="0">
              <a:buNone/>
              <a:defRPr lang="en-US" sz="1733" kern="1200" spc="40" dirty="0" smtClean="0">
                <a:solidFill>
                  <a:schemeClr val="bg1">
                    <a:lumMod val="85000"/>
                  </a:schemeClr>
                </a:solidFill>
                <a:latin typeface="Franklin Gothic Book" panose="020B0503020102020204"/>
                <a:ea typeface="+mn-ea"/>
                <a:cs typeface="+mn-cs"/>
              </a:defRPr>
            </a:lvl4pPr>
            <a:lvl5pPr marL="1879085"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2" name="Text Placeholder 2">
            <a:extLst>
              <a:ext uri="{FF2B5EF4-FFF2-40B4-BE49-F238E27FC236}">
                <a16:creationId xmlns:a16="http://schemas.microsoft.com/office/drawing/2014/main" id="{4081A231-EF1F-FD4E-878B-70353CDB218F}"/>
              </a:ext>
            </a:extLst>
          </p:cNvPr>
          <p:cNvSpPr>
            <a:spLocks noGrp="1"/>
          </p:cNvSpPr>
          <p:nvPr>
            <p:ph type="body" sz="quarter" idx="17" hasCustomPrompt="1"/>
          </p:nvPr>
        </p:nvSpPr>
        <p:spPr>
          <a:xfrm>
            <a:off x="8377508" y="3371097"/>
            <a:ext cx="2720478" cy="565267"/>
          </a:xfrm>
        </p:spPr>
        <p:txBody>
          <a:bodyPr anchor="b">
            <a:noAutofit/>
          </a:bodyPr>
          <a:lstStyle>
            <a:lvl1pPr marL="0" indent="0" algn="ctr" defTabSz="1625069"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069"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3" name="Text Placeholder 4">
            <a:extLst>
              <a:ext uri="{FF2B5EF4-FFF2-40B4-BE49-F238E27FC236}">
                <a16:creationId xmlns:a16="http://schemas.microsoft.com/office/drawing/2014/main" id="{5923306F-2ACE-5D4E-98C0-D20B91E53050}"/>
              </a:ext>
            </a:extLst>
          </p:cNvPr>
          <p:cNvSpPr>
            <a:spLocks noGrp="1"/>
          </p:cNvSpPr>
          <p:nvPr>
            <p:ph type="body" sz="quarter" idx="18"/>
          </p:nvPr>
        </p:nvSpPr>
        <p:spPr>
          <a:xfrm>
            <a:off x="8377508" y="3880587"/>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870" indent="0">
              <a:buNone/>
              <a:defRPr lang="en-US" sz="1733" kern="1200" spc="40" dirty="0" smtClean="0">
                <a:solidFill>
                  <a:schemeClr val="bg1">
                    <a:lumMod val="85000"/>
                  </a:schemeClr>
                </a:solidFill>
                <a:latin typeface="Franklin Gothic Book" panose="020B0503020102020204"/>
                <a:ea typeface="+mn-ea"/>
                <a:cs typeface="+mn-cs"/>
              </a:defRPr>
            </a:lvl2pPr>
            <a:lvl3pPr marL="891810" indent="0">
              <a:buNone/>
              <a:defRPr lang="en-US" sz="1733" kern="1200" spc="40" dirty="0" smtClean="0">
                <a:solidFill>
                  <a:schemeClr val="bg1">
                    <a:lumMod val="85000"/>
                  </a:schemeClr>
                </a:solidFill>
                <a:latin typeface="Franklin Gothic Book" panose="020B0503020102020204"/>
                <a:ea typeface="+mn-ea"/>
                <a:cs typeface="+mn-cs"/>
              </a:defRPr>
            </a:lvl3pPr>
            <a:lvl4pPr marL="1431155" indent="0">
              <a:buNone/>
              <a:defRPr lang="en-US" sz="1733" kern="1200" spc="40" dirty="0" smtClean="0">
                <a:solidFill>
                  <a:schemeClr val="bg1">
                    <a:lumMod val="85000"/>
                  </a:schemeClr>
                </a:solidFill>
                <a:latin typeface="Franklin Gothic Book" panose="020B0503020102020204"/>
                <a:ea typeface="+mn-ea"/>
                <a:cs typeface="+mn-cs"/>
              </a:defRPr>
            </a:lvl4pPr>
            <a:lvl5pPr marL="1879085"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54977374-1CB9-C94A-9AEB-A78B5435DD11}"/>
              </a:ext>
            </a:extLst>
          </p:cNvPr>
          <p:cNvSpPr>
            <a:spLocks noGrp="1"/>
          </p:cNvSpPr>
          <p:nvPr>
            <p:ph type="body" sz="quarter" idx="19" hasCustomPrompt="1"/>
          </p:nvPr>
        </p:nvSpPr>
        <p:spPr>
          <a:xfrm>
            <a:off x="11632830" y="3371097"/>
            <a:ext cx="2720478" cy="565267"/>
          </a:xfrm>
        </p:spPr>
        <p:txBody>
          <a:bodyPr anchor="b">
            <a:noAutofit/>
          </a:bodyPr>
          <a:lstStyle>
            <a:lvl1pPr marL="0" indent="0" algn="ctr" defTabSz="1625069" rtl="0" eaLnBrk="1" fontAlgn="base" latinLnBrk="0" hangingPunct="1">
              <a:lnSpc>
                <a:spcPct val="100000"/>
              </a:lnSpc>
              <a:spcBef>
                <a:spcPct val="0"/>
              </a:spcBef>
              <a:spcAft>
                <a:spcPct val="0"/>
              </a:spcAft>
              <a:buNone/>
              <a:defRPr lang="en-US" sz="18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069"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069"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EDIT</a:t>
            </a:r>
          </a:p>
        </p:txBody>
      </p:sp>
      <p:sp>
        <p:nvSpPr>
          <p:cNvPr id="16" name="Text Placeholder 4">
            <a:extLst>
              <a:ext uri="{FF2B5EF4-FFF2-40B4-BE49-F238E27FC236}">
                <a16:creationId xmlns:a16="http://schemas.microsoft.com/office/drawing/2014/main" id="{21C59B00-8DBE-BE43-8891-6E36F9BE8EE8}"/>
              </a:ext>
            </a:extLst>
          </p:cNvPr>
          <p:cNvSpPr>
            <a:spLocks noGrp="1"/>
          </p:cNvSpPr>
          <p:nvPr>
            <p:ph type="body" sz="quarter" idx="20"/>
          </p:nvPr>
        </p:nvSpPr>
        <p:spPr>
          <a:xfrm>
            <a:off x="11632830" y="3880587"/>
            <a:ext cx="2720478" cy="3070117"/>
          </a:xfrm>
        </p:spPr>
        <p:txBody>
          <a:bodyPr anchor="t">
            <a:normAutofit/>
          </a:bodyPr>
          <a:lstStyle>
            <a:lvl1pPr marL="0" indent="0" algn="ctr">
              <a:lnSpc>
                <a:spcPct val="100000"/>
              </a:lnSpc>
              <a:buFont typeface="Arial" panose="020B0604020202020204" pitchFamily="34" charset="0"/>
              <a:buNone/>
              <a:defRPr lang="en-US" sz="1800" kern="1200" spc="40" dirty="0" smtClean="0">
                <a:solidFill>
                  <a:schemeClr val="bg1">
                    <a:lumMod val="85000"/>
                  </a:schemeClr>
                </a:solidFill>
                <a:latin typeface="Franklin Gothic Book" panose="020B0503020102020204"/>
                <a:ea typeface="+mn-ea"/>
                <a:cs typeface="+mn-cs"/>
              </a:defRPr>
            </a:lvl1pPr>
            <a:lvl2pPr marL="442870" indent="0">
              <a:buNone/>
              <a:defRPr lang="en-US" sz="1733" kern="1200" spc="40" dirty="0" smtClean="0">
                <a:solidFill>
                  <a:schemeClr val="bg1">
                    <a:lumMod val="85000"/>
                  </a:schemeClr>
                </a:solidFill>
                <a:latin typeface="Franklin Gothic Book" panose="020B0503020102020204"/>
                <a:ea typeface="+mn-ea"/>
                <a:cs typeface="+mn-cs"/>
              </a:defRPr>
            </a:lvl2pPr>
            <a:lvl3pPr marL="891810" indent="0">
              <a:buNone/>
              <a:defRPr lang="en-US" sz="1733" kern="1200" spc="40" dirty="0" smtClean="0">
                <a:solidFill>
                  <a:schemeClr val="bg1">
                    <a:lumMod val="85000"/>
                  </a:schemeClr>
                </a:solidFill>
                <a:latin typeface="Franklin Gothic Book" panose="020B0503020102020204"/>
                <a:ea typeface="+mn-ea"/>
                <a:cs typeface="+mn-cs"/>
              </a:defRPr>
            </a:lvl3pPr>
            <a:lvl4pPr marL="1431155" indent="0">
              <a:buNone/>
              <a:defRPr lang="en-US" sz="1733" kern="1200" spc="40" dirty="0" smtClean="0">
                <a:solidFill>
                  <a:schemeClr val="bg1">
                    <a:lumMod val="85000"/>
                  </a:schemeClr>
                </a:solidFill>
                <a:latin typeface="Franklin Gothic Book" panose="020B0503020102020204"/>
                <a:ea typeface="+mn-ea"/>
                <a:cs typeface="+mn-cs"/>
              </a:defRPr>
            </a:lvl4pPr>
            <a:lvl5pPr marL="1879085" indent="0">
              <a:buNone/>
              <a:defRPr lang="en-US" sz="1733" kern="1200" spc="40" dirty="0">
                <a:solidFill>
                  <a:schemeClr val="bg1">
                    <a:lumMod val="85000"/>
                  </a:schemeClr>
                </a:solidFill>
                <a:latin typeface="Franklin Gothic Book" panose="020B0503020102020204"/>
                <a:ea typeface="+mn-ea"/>
                <a:cs typeface="+mn-cs"/>
              </a:defRPr>
            </a:lvl5pPr>
          </a:lstStyle>
          <a:p>
            <a:pPr lvl="0"/>
            <a:r>
              <a:rPr lang="en-US" dirty="0"/>
              <a:t>Click to edit Master text styles</a:t>
            </a:r>
          </a:p>
        </p:txBody>
      </p:sp>
      <p:sp>
        <p:nvSpPr>
          <p:cNvPr id="24" name="Title Placeholder 1">
            <a:extLst>
              <a:ext uri="{FF2B5EF4-FFF2-40B4-BE49-F238E27FC236}">
                <a16:creationId xmlns:a16="http://schemas.microsoft.com/office/drawing/2014/main" id="{356A3D76-5955-3B45-9787-9C164A6667FA}"/>
              </a:ext>
            </a:extLst>
          </p:cNvPr>
          <p:cNvSpPr>
            <a:spLocks noGrp="1"/>
          </p:cNvSpPr>
          <p:nvPr>
            <p:ph type="title"/>
          </p:nvPr>
        </p:nvSpPr>
        <p:spPr>
          <a:xfrm>
            <a:off x="832759" y="491841"/>
            <a:ext cx="14581412" cy="767923"/>
          </a:xfrm>
          <a:prstGeom prst="rect">
            <a:avLst/>
          </a:prstGeom>
        </p:spPr>
        <p:txBody>
          <a:bodyPr vert="horz" lIns="91440" tIns="45720" rIns="91440" bIns="45720" rtlCol="0" anchor="t">
            <a:normAutofit/>
          </a:bodyPr>
          <a:lstStyle>
            <a:lvl1pPr algn="ctr">
              <a:defRPr>
                <a:solidFill>
                  <a:schemeClr val="bg1"/>
                </a:solidFill>
              </a:defRPr>
            </a:lvl1pPr>
          </a:lstStyle>
          <a:p>
            <a:r>
              <a:rPr lang="en-US" dirty="0"/>
              <a:t>Click to edit Master title style</a:t>
            </a:r>
          </a:p>
        </p:txBody>
      </p:sp>
      <p:sp>
        <p:nvSpPr>
          <p:cNvPr id="25" name="Text Placeholder 10">
            <a:extLst>
              <a:ext uri="{FF2B5EF4-FFF2-40B4-BE49-F238E27FC236}">
                <a16:creationId xmlns:a16="http://schemas.microsoft.com/office/drawing/2014/main" id="{63219CA3-C321-8645-8058-CAFEE09799E4}"/>
              </a:ext>
            </a:extLst>
          </p:cNvPr>
          <p:cNvSpPr>
            <a:spLocks noGrp="1"/>
          </p:cNvSpPr>
          <p:nvPr>
            <p:ph type="body" sz="quarter" idx="12" hasCustomPrompt="1"/>
          </p:nvPr>
        </p:nvSpPr>
        <p:spPr>
          <a:xfrm>
            <a:off x="4523016" y="1276426"/>
            <a:ext cx="7200898" cy="414263"/>
          </a:xfrm>
          <a:prstGeom prst="rect">
            <a:avLst/>
          </a:prstGeom>
        </p:spPr>
        <p:txBody>
          <a:bodyPr anchor="b">
            <a:normAutofit/>
          </a:bodyPr>
          <a:lstStyle>
            <a:lvl1pPr marL="0" indent="0" algn="ctr" defTabSz="162510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Tree>
    <p:extLst>
      <p:ext uri="{BB962C8B-B14F-4D97-AF65-F5344CB8AC3E}">
        <p14:creationId xmlns:p14="http://schemas.microsoft.com/office/powerpoint/2010/main" val="2807482782"/>
      </p:ext>
    </p:extLst>
  </p:cSld>
  <p:clrMapOvr>
    <a:masterClrMapping/>
  </p:clrMapOvr>
  <p:extLst>
    <p:ext uri="{DCECCB84-F9BA-43D5-87BE-67443E8EF086}">
      <p15:sldGuideLst xmlns:p15="http://schemas.microsoft.com/office/powerpoint/2012/main">
        <p15:guide id="1" pos="4832">
          <p15:clr>
            <a:srgbClr val="FBAE40"/>
          </p15:clr>
        </p15:guide>
        <p15:guide id="2" pos="540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rcleBase/k">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03AFFA4-9EB8-3D44-8C6A-D52E9B63030E}"/>
              </a:ext>
            </a:extLst>
          </p:cNvPr>
          <p:cNvPicPr>
            <a:picLocks noChangeAspect="1"/>
          </p:cNvPicPr>
          <p:nvPr userDrawn="1"/>
        </p:nvPicPr>
        <p:blipFill>
          <a:blip r:embed="rId2"/>
          <a:stretch>
            <a:fillRect/>
          </a:stretch>
        </p:blipFill>
        <p:spPr>
          <a:xfrm>
            <a:off x="0" y="0"/>
            <a:ext cx="16264538" cy="9144000"/>
          </a:xfrm>
          <a:prstGeom prst="rect">
            <a:avLst/>
          </a:prstGeom>
        </p:spPr>
      </p:pic>
      <p:sp>
        <p:nvSpPr>
          <p:cNvPr id="16" name="Title Placeholder 1">
            <a:extLst>
              <a:ext uri="{FF2B5EF4-FFF2-40B4-BE49-F238E27FC236}">
                <a16:creationId xmlns:a16="http://schemas.microsoft.com/office/drawing/2014/main" id="{A2D5614B-A2D9-D44B-8AE3-46A9FFEC030C}"/>
              </a:ext>
            </a:extLst>
          </p:cNvPr>
          <p:cNvSpPr>
            <a:spLocks noGrp="1"/>
          </p:cNvSpPr>
          <p:nvPr>
            <p:ph type="title"/>
          </p:nvPr>
        </p:nvSpPr>
        <p:spPr>
          <a:xfrm>
            <a:off x="832758" y="764950"/>
            <a:ext cx="14559642" cy="1112839"/>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8" name="Text Placeholder 10">
            <a:extLst>
              <a:ext uri="{FF2B5EF4-FFF2-40B4-BE49-F238E27FC236}">
                <a16:creationId xmlns:a16="http://schemas.microsoft.com/office/drawing/2014/main" id="{5B095569-96EB-2643-8F17-79022FDE6D5C}"/>
              </a:ext>
            </a:extLst>
          </p:cNvPr>
          <p:cNvSpPr>
            <a:spLocks noGrp="1"/>
          </p:cNvSpPr>
          <p:nvPr>
            <p:ph type="body" sz="quarter" idx="12" hasCustomPrompt="1"/>
          </p:nvPr>
        </p:nvSpPr>
        <p:spPr>
          <a:xfrm>
            <a:off x="832759" y="489858"/>
            <a:ext cx="7200898" cy="414263"/>
          </a:xfrm>
          <a:prstGeom prst="rect">
            <a:avLst/>
          </a:prstGeom>
        </p:spPr>
        <p:txBody>
          <a:bodyPr anchor="b">
            <a:normAutofit/>
          </a:bodyPr>
          <a:lstStyle>
            <a:lvl1pPr marL="0" indent="0" algn="l" defTabSz="1625271"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9" name="Slide Number Placeholder 5">
            <a:extLst>
              <a:ext uri="{FF2B5EF4-FFF2-40B4-BE49-F238E27FC236}">
                <a16:creationId xmlns:a16="http://schemas.microsoft.com/office/drawing/2014/main" id="{9C47BAC6-522A-C247-8F3D-76F78B10C9BD}"/>
              </a:ext>
            </a:extLst>
          </p:cNvPr>
          <p:cNvSpPr txBox="1">
            <a:spLocks/>
          </p:cNvSpPr>
          <p:nvPr userDrawn="1"/>
        </p:nvSpPr>
        <p:spPr>
          <a:xfrm>
            <a:off x="852898"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pic>
        <p:nvPicPr>
          <p:cNvPr id="15" name="Graphic 14">
            <a:extLst>
              <a:ext uri="{FF2B5EF4-FFF2-40B4-BE49-F238E27FC236}">
                <a16:creationId xmlns:a16="http://schemas.microsoft.com/office/drawing/2014/main" id="{CAB0AF4D-8CC6-4641-B83C-C8DDC611CB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02871" y="8576731"/>
            <a:ext cx="950976" cy="332191"/>
          </a:xfrm>
          <a:prstGeom prst="rect">
            <a:avLst/>
          </a:prstGeom>
        </p:spPr>
      </p:pic>
    </p:spTree>
    <p:extLst>
      <p:ext uri="{BB962C8B-B14F-4D97-AF65-F5344CB8AC3E}">
        <p14:creationId xmlns:p14="http://schemas.microsoft.com/office/powerpoint/2010/main" val="3145280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hex/1k">
    <p:spTree>
      <p:nvGrpSpPr>
        <p:cNvPr id="1" name=""/>
        <p:cNvGrpSpPr/>
        <p:nvPr/>
      </p:nvGrpSpPr>
      <p:grpSpPr>
        <a:xfrm>
          <a:off x="0" y="0"/>
          <a:ext cx="0" cy="0"/>
          <a:chOff x="0" y="0"/>
          <a:chExt cx="0" cy="0"/>
        </a:xfrm>
      </p:grpSpPr>
      <p:pic>
        <p:nvPicPr>
          <p:cNvPr id="4" name="Picture 3" descr="A picture containing person, wall, indoor&#10;&#10;Description automatically generated">
            <a:extLst>
              <a:ext uri="{FF2B5EF4-FFF2-40B4-BE49-F238E27FC236}">
                <a16:creationId xmlns:a16="http://schemas.microsoft.com/office/drawing/2014/main" id="{434EEA99-36B7-BC45-8C65-97EB8705E7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5375" y="0"/>
            <a:ext cx="16292963" cy="9144000"/>
          </a:xfrm>
          <a:prstGeom prst="rect">
            <a:avLst/>
          </a:prstGeom>
        </p:spPr>
      </p:pic>
      <p:pic>
        <p:nvPicPr>
          <p:cNvPr id="6" name="Graphic 5">
            <a:extLst>
              <a:ext uri="{FF2B5EF4-FFF2-40B4-BE49-F238E27FC236}">
                <a16:creationId xmlns:a16="http://schemas.microsoft.com/office/drawing/2014/main" id="{26B31CE2-795A-9044-8338-7B94A9EA46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7183" y="1942981"/>
            <a:ext cx="5627846" cy="4860415"/>
          </a:xfrm>
          <a:prstGeom prst="rect">
            <a:avLst/>
          </a:prstGeom>
        </p:spPr>
      </p:pic>
    </p:spTree>
    <p:extLst>
      <p:ext uri="{BB962C8B-B14F-4D97-AF65-F5344CB8AC3E}">
        <p14:creationId xmlns:p14="http://schemas.microsoft.com/office/powerpoint/2010/main" val="366436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_BlkBasis/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49"/>
            <a:ext cx="14581413"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8" y="2120900"/>
            <a:ext cx="6809013" cy="5895975"/>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pic>
        <p:nvPicPr>
          <p:cNvPr id="9" name="Graphic 8">
            <a:extLst>
              <a:ext uri="{FF2B5EF4-FFF2-40B4-BE49-F238E27FC236}">
                <a16:creationId xmlns:a16="http://schemas.microsoft.com/office/drawing/2014/main" id="{89D4DFC8-9667-DD4F-8FC7-E1BB7D7D2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0"/>
          </a:xfrm>
          <a:prstGeom prst="rect">
            <a:avLst/>
          </a:prstGeom>
        </p:spPr>
      </p:pic>
      <p:sp>
        <p:nvSpPr>
          <p:cNvPr id="12" name="Text Placeholder 2">
            <a:extLst>
              <a:ext uri="{FF2B5EF4-FFF2-40B4-BE49-F238E27FC236}">
                <a16:creationId xmlns:a16="http://schemas.microsoft.com/office/drawing/2014/main" id="{3878BDE1-DCDA-BD4B-A786-CFC9BBBA417C}"/>
              </a:ext>
            </a:extLst>
          </p:cNvPr>
          <p:cNvSpPr>
            <a:spLocks noGrp="1"/>
          </p:cNvSpPr>
          <p:nvPr>
            <p:ph type="body" sz="quarter" idx="14"/>
          </p:nvPr>
        </p:nvSpPr>
        <p:spPr>
          <a:xfrm>
            <a:off x="8605157" y="2120900"/>
            <a:ext cx="6809013" cy="5895975"/>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710017FE-2F1D-CA45-9184-F25BAD0FF3F4}"/>
              </a:ext>
            </a:extLst>
          </p:cNvPr>
          <p:cNvCxnSpPr>
            <a:cxnSpLocks/>
          </p:cNvCxnSpPr>
          <p:nvPr userDrawn="1"/>
        </p:nvCxnSpPr>
        <p:spPr>
          <a:xfrm flipV="1">
            <a:off x="8123463" y="2743200"/>
            <a:ext cx="0" cy="472440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09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kBasis_half/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1ABF59-A836-264D-9805-10F9DEF01B80}"/>
              </a:ext>
            </a:extLst>
          </p:cNvPr>
          <p:cNvSpPr>
            <a:spLocks noGrp="1"/>
          </p:cNvSpPr>
          <p:nvPr>
            <p:ph type="title"/>
          </p:nvPr>
        </p:nvSpPr>
        <p:spPr>
          <a:xfrm>
            <a:off x="832757" y="764949"/>
            <a:ext cx="14581413" cy="1112838"/>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8" name="Text Placeholder 10">
            <a:extLst>
              <a:ext uri="{FF2B5EF4-FFF2-40B4-BE49-F238E27FC236}">
                <a16:creationId xmlns:a16="http://schemas.microsoft.com/office/drawing/2014/main" id="{7F65CDD8-C96B-3348-A070-0F8AD0181E24}"/>
              </a:ext>
            </a:extLst>
          </p:cNvPr>
          <p:cNvSpPr>
            <a:spLocks noGrp="1"/>
          </p:cNvSpPr>
          <p:nvPr>
            <p:ph type="body" sz="quarter" idx="12" hasCustomPrompt="1"/>
          </p:nvPr>
        </p:nvSpPr>
        <p:spPr>
          <a:xfrm>
            <a:off x="832759" y="489857"/>
            <a:ext cx="7200898" cy="414262"/>
          </a:xfrm>
          <a:prstGeom prst="rect">
            <a:avLst/>
          </a:prstGeom>
        </p:spPr>
        <p:txBody>
          <a:bodyPr anchor="b">
            <a:normAutofit/>
          </a:bodyPr>
          <a:lstStyle>
            <a:lvl1pPr marL="0" indent="0" algn="l" defTabSz="1625529" rtl="0" fontAlgn="base">
              <a:spcBef>
                <a:spcPts val="1800"/>
              </a:spcBef>
              <a:spcAft>
                <a:spcPct val="0"/>
              </a:spcAft>
              <a:buClr>
                <a:schemeClr val="bg2"/>
              </a:buClr>
              <a:buNone/>
              <a:defRPr lang="en-US" sz="1600" kern="1200" spc="300" dirty="0" smtClean="0">
                <a:solidFill>
                  <a:schemeClr val="tx2"/>
                </a:solidFill>
                <a:latin typeface="+mj-lt"/>
                <a:ea typeface="Source Sans Pro Semibold" panose="020B0503030403020204" pitchFamily="34" charset="0"/>
                <a:cs typeface="+mn-cs"/>
                <a:sym typeface="Gill Sans" pitchFamily="-84" charset="0"/>
              </a:defRPr>
            </a:lvl1pPr>
          </a:lstStyle>
          <a:p>
            <a:pPr lvl="0"/>
            <a:r>
              <a:rPr lang="en-US" dirty="0"/>
              <a:t>CLICK TO EDIT MASTER TEXT STYLES</a:t>
            </a:r>
          </a:p>
        </p:txBody>
      </p:sp>
      <p:sp>
        <p:nvSpPr>
          <p:cNvPr id="11" name="Slide Number Placeholder 5">
            <a:extLst>
              <a:ext uri="{FF2B5EF4-FFF2-40B4-BE49-F238E27FC236}">
                <a16:creationId xmlns:a16="http://schemas.microsoft.com/office/drawing/2014/main" id="{FCE0D050-D51C-4F42-B5F9-E38B60EF2365}"/>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10" name="Text Placeholder 2">
            <a:extLst>
              <a:ext uri="{FF2B5EF4-FFF2-40B4-BE49-F238E27FC236}">
                <a16:creationId xmlns:a16="http://schemas.microsoft.com/office/drawing/2014/main" id="{D6C8C55E-35DA-3246-A24C-837EB7143D12}"/>
              </a:ext>
            </a:extLst>
          </p:cNvPr>
          <p:cNvSpPr>
            <a:spLocks noGrp="1"/>
          </p:cNvSpPr>
          <p:nvPr>
            <p:ph type="body" sz="quarter" idx="13"/>
          </p:nvPr>
        </p:nvSpPr>
        <p:spPr>
          <a:xfrm>
            <a:off x="832758" y="2808514"/>
            <a:ext cx="8311246" cy="5208361"/>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pic>
        <p:nvPicPr>
          <p:cNvPr id="9" name="Graphic 8">
            <a:extLst>
              <a:ext uri="{FF2B5EF4-FFF2-40B4-BE49-F238E27FC236}">
                <a16:creationId xmlns:a16="http://schemas.microsoft.com/office/drawing/2014/main" id="{89D4DFC8-9667-DD4F-8FC7-E1BB7D7D2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02871" y="8576731"/>
            <a:ext cx="950976" cy="332190"/>
          </a:xfrm>
          <a:prstGeom prst="rect">
            <a:avLst/>
          </a:prstGeom>
        </p:spPr>
      </p:pic>
      <p:sp>
        <p:nvSpPr>
          <p:cNvPr id="12" name="Text Placeholder 2">
            <a:extLst>
              <a:ext uri="{FF2B5EF4-FFF2-40B4-BE49-F238E27FC236}">
                <a16:creationId xmlns:a16="http://schemas.microsoft.com/office/drawing/2014/main" id="{3878BDE1-DCDA-BD4B-A786-CFC9BBBA417C}"/>
              </a:ext>
            </a:extLst>
          </p:cNvPr>
          <p:cNvSpPr>
            <a:spLocks noGrp="1"/>
          </p:cNvSpPr>
          <p:nvPr>
            <p:ph type="body" sz="quarter" idx="14"/>
          </p:nvPr>
        </p:nvSpPr>
        <p:spPr>
          <a:xfrm>
            <a:off x="10325098" y="2808514"/>
            <a:ext cx="5089072" cy="5208361"/>
          </a:xfrm>
        </p:spPr>
        <p:txBody>
          <a:bodyPr>
            <a:normAutofit/>
          </a:bodyPr>
          <a:lstStyle>
            <a:lvl1pPr>
              <a:buClr>
                <a:schemeClr val="bg1">
                  <a:lumMod val="85000"/>
                </a:schemeClr>
              </a:buClr>
              <a:defRPr sz="2600">
                <a:solidFill>
                  <a:schemeClr val="bg1">
                    <a:lumMod val="85000"/>
                  </a:schemeClr>
                </a:solidFill>
              </a:defRPr>
            </a:lvl1pPr>
            <a:lvl2pPr>
              <a:buClr>
                <a:schemeClr val="bg1"/>
              </a:buClr>
              <a:defRPr>
                <a:solidFill>
                  <a:schemeClr val="bg1">
                    <a:lumMod val="85000"/>
                  </a:schemeClr>
                </a:solidFill>
              </a:defRPr>
            </a:lvl2pPr>
            <a:lvl3pPr>
              <a:buClr>
                <a:schemeClr val="bg1"/>
              </a:buClr>
              <a:defRPr>
                <a:solidFill>
                  <a:schemeClr val="bg1">
                    <a:lumMod val="85000"/>
                  </a:schemeClr>
                </a:solidFill>
              </a:defRPr>
            </a:lvl3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710017FE-2F1D-CA45-9184-F25BAD0FF3F4}"/>
              </a:ext>
            </a:extLst>
          </p:cNvPr>
          <p:cNvCxnSpPr>
            <a:cxnSpLocks/>
          </p:cNvCxnSpPr>
          <p:nvPr userDrawn="1"/>
        </p:nvCxnSpPr>
        <p:spPr>
          <a:xfrm flipV="1">
            <a:off x="9748715" y="2743200"/>
            <a:ext cx="0" cy="472440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84F0153A-8C81-2842-ABA2-FD49B45332B1}"/>
              </a:ext>
            </a:extLst>
          </p:cNvPr>
          <p:cNvSpPr>
            <a:spLocks noGrp="1"/>
          </p:cNvSpPr>
          <p:nvPr>
            <p:ph type="body" sz="quarter" idx="15" hasCustomPrompt="1"/>
          </p:nvPr>
        </p:nvSpPr>
        <p:spPr>
          <a:xfrm>
            <a:off x="832758" y="2195440"/>
            <a:ext cx="8318208"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
        <p:nvSpPr>
          <p:cNvPr id="17" name="Text Placeholder 2">
            <a:extLst>
              <a:ext uri="{FF2B5EF4-FFF2-40B4-BE49-F238E27FC236}">
                <a16:creationId xmlns:a16="http://schemas.microsoft.com/office/drawing/2014/main" id="{0208824A-BFE8-DC41-A7C9-3DD8296A526D}"/>
              </a:ext>
            </a:extLst>
          </p:cNvPr>
          <p:cNvSpPr>
            <a:spLocks noGrp="1"/>
          </p:cNvSpPr>
          <p:nvPr>
            <p:ph type="body" sz="quarter" idx="16" hasCustomPrompt="1"/>
          </p:nvPr>
        </p:nvSpPr>
        <p:spPr>
          <a:xfrm>
            <a:off x="10325098" y="2195440"/>
            <a:ext cx="5089072" cy="565266"/>
          </a:xfrm>
        </p:spPr>
        <p:txBody>
          <a:bodyPr anchor="b">
            <a:noAutofit/>
          </a:bodyPr>
          <a:lstStyle>
            <a:lvl1pPr marL="0" indent="0" algn="ctr" defTabSz="1625326" rtl="0" eaLnBrk="1" fontAlgn="base" latinLnBrk="0" hangingPunct="1">
              <a:lnSpc>
                <a:spcPct val="100000"/>
              </a:lnSpc>
              <a:spcBef>
                <a:spcPct val="0"/>
              </a:spcBef>
              <a:spcAft>
                <a:spcPct val="0"/>
              </a:spcAft>
              <a:buNone/>
              <a:defRPr lang="en-US" sz="2000" kern="1200" spc="307"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None/>
              <a:defRPr lang="en-US" sz="2133" kern="1200" spc="307"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None/>
              <a:defRPr lang="en-US" sz="2133" kern="1200" spc="307" dirty="0">
                <a:solidFill>
                  <a:schemeClr val="bg1">
                    <a:lumMod val="95000"/>
                  </a:schemeClr>
                </a:solidFill>
                <a:latin typeface="Franklin Gothic Medium" panose="020B0603020102020204"/>
                <a:ea typeface="ＭＳ Ｐゴシック" charset="0"/>
                <a:cs typeface="Arial Black" panose="020B0604020202020204" pitchFamily="34" charset="0"/>
              </a:defRPr>
            </a:lvl5pPr>
          </a:lstStyle>
          <a:p>
            <a:pPr lvl="0"/>
            <a:r>
              <a:rPr lang="en-US" dirty="0"/>
              <a:t>CLICK TO EDIT</a:t>
            </a:r>
          </a:p>
        </p:txBody>
      </p:sp>
    </p:spTree>
    <p:extLst>
      <p:ext uri="{BB962C8B-B14F-4D97-AF65-F5344CB8AC3E}">
        <p14:creationId xmlns:p14="http://schemas.microsoft.com/office/powerpoint/2010/main" val="311249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dSlide_BlkBasis/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C15B833-3719-8246-8FE1-6DCC3E09BBAB}"/>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10" name="Text Placeholder 11">
            <a:extLst>
              <a:ext uri="{FF2B5EF4-FFF2-40B4-BE49-F238E27FC236}">
                <a16:creationId xmlns:a16="http://schemas.microsoft.com/office/drawing/2014/main" id="{4357B4A3-1715-4642-8904-871ACCCBF1C2}"/>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12" name="Text Placeholder 14">
            <a:extLst>
              <a:ext uri="{FF2B5EF4-FFF2-40B4-BE49-F238E27FC236}">
                <a16:creationId xmlns:a16="http://schemas.microsoft.com/office/drawing/2014/main" id="{C912A56A-821A-7A42-BAA9-CEA5D3874F9B}"/>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spTree>
    <p:extLst>
      <p:ext uri="{BB962C8B-B14F-4D97-AF65-F5344CB8AC3E}">
        <p14:creationId xmlns:p14="http://schemas.microsoft.com/office/powerpoint/2010/main" val="4280758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adSlide4_BlkBasis/k">
    <p:spTree>
      <p:nvGrpSpPr>
        <p:cNvPr id="1" name=""/>
        <p:cNvGrpSpPr/>
        <p:nvPr/>
      </p:nvGrpSpPr>
      <p:grpSpPr>
        <a:xfrm>
          <a:off x="0" y="0"/>
          <a:ext cx="0" cy="0"/>
          <a:chOff x="0" y="0"/>
          <a:chExt cx="0" cy="0"/>
        </a:xfrm>
      </p:grpSpPr>
      <p:pic>
        <p:nvPicPr>
          <p:cNvPr id="4" name="Picture 3" descr="A picture containing close&#10;&#10;Description automatically generated">
            <a:extLst>
              <a:ext uri="{FF2B5EF4-FFF2-40B4-BE49-F238E27FC236}">
                <a16:creationId xmlns:a16="http://schemas.microsoft.com/office/drawing/2014/main" id="{8FD0D6E3-8AD0-AA49-BD11-ACC948561AB2}"/>
              </a:ext>
            </a:extLst>
          </p:cNvPr>
          <p:cNvPicPr>
            <a:picLocks noChangeAspect="1"/>
          </p:cNvPicPr>
          <p:nvPr userDrawn="1"/>
        </p:nvPicPr>
        <p:blipFill>
          <a:blip r:embed="rId2"/>
          <a:stretch>
            <a:fillRect/>
          </a:stretch>
        </p:blipFill>
        <p:spPr>
          <a:xfrm>
            <a:off x="93" y="0"/>
            <a:ext cx="16257401" cy="9144000"/>
          </a:xfrm>
          <a:prstGeom prst="rect">
            <a:avLst/>
          </a:prstGeom>
        </p:spPr>
      </p:pic>
      <p:sp>
        <p:nvSpPr>
          <p:cNvPr id="7" name="Text Placeholder 11">
            <a:extLst>
              <a:ext uri="{FF2B5EF4-FFF2-40B4-BE49-F238E27FC236}">
                <a16:creationId xmlns:a16="http://schemas.microsoft.com/office/drawing/2014/main" id="{E68F1FAF-B519-974A-B7E7-2D1218CE9698}"/>
              </a:ext>
            </a:extLst>
          </p:cNvPr>
          <p:cNvSpPr>
            <a:spLocks noGrp="1"/>
          </p:cNvSpPr>
          <p:nvPr>
            <p:ph type="body" sz="quarter" idx="10"/>
          </p:nvPr>
        </p:nvSpPr>
        <p:spPr>
          <a:xfrm>
            <a:off x="1364476" y="4730497"/>
            <a:ext cx="9315716" cy="508000"/>
          </a:xfrm>
          <a:prstGeom prst="rect">
            <a:avLst/>
          </a:prstGeom>
        </p:spPr>
        <p:txBody>
          <a:bodyPr anchor="ctr">
            <a:noAutofit/>
          </a:bodyPr>
          <a:lstStyle>
            <a:lvl1pPr marL="0" indent="0">
              <a:buFontTx/>
              <a:buNone/>
              <a:defRPr lang="en-US" sz="3200" kern="1200" spc="40" baseline="0" dirty="0" smtClean="0">
                <a:solidFill>
                  <a:srgbClr val="FFFFFF"/>
                </a:solidFill>
                <a:latin typeface="+mj-lt"/>
                <a:ea typeface="+mn-ea"/>
                <a:cs typeface="+mn-cs"/>
              </a:defRPr>
            </a:lvl1pPr>
            <a:lvl2pPr>
              <a:defRPr/>
            </a:lvl2pPr>
            <a:lvl3pPr>
              <a:defRPr/>
            </a:lvl3pPr>
            <a:lvl4pPr>
              <a:defRPr/>
            </a:lvl4pPr>
            <a:lvl5pPr>
              <a:defRPr/>
            </a:lvl5pPr>
          </a:lstStyle>
          <a:p>
            <a:pPr marL="304792" marR="0" lvl="0" indent="-304792" algn="l" defTabSz="1625489" rtl="0" eaLnBrk="1" fontAlgn="auto" latinLnBrk="0" hangingPunct="1">
              <a:lnSpc>
                <a:spcPct val="100000"/>
              </a:lnSpc>
              <a:spcBef>
                <a:spcPts val="0"/>
              </a:spcBef>
              <a:spcAft>
                <a:spcPts val="0"/>
              </a:spcAft>
              <a:buClr>
                <a:srgbClr val="3A3C40"/>
              </a:buClr>
              <a:buSzTx/>
              <a:tabLst/>
              <a:defRPr/>
            </a:pPr>
            <a:r>
              <a:rPr lang="en-US" dirty="0"/>
              <a:t>Click to edit Master text styles</a:t>
            </a:r>
          </a:p>
        </p:txBody>
      </p:sp>
      <p:sp>
        <p:nvSpPr>
          <p:cNvPr id="9" name="Text Placeholder 14">
            <a:extLst>
              <a:ext uri="{FF2B5EF4-FFF2-40B4-BE49-F238E27FC236}">
                <a16:creationId xmlns:a16="http://schemas.microsoft.com/office/drawing/2014/main" id="{A718E201-6C72-084D-B01B-63DF49A04DC3}"/>
              </a:ext>
            </a:extLst>
          </p:cNvPr>
          <p:cNvSpPr>
            <a:spLocks noGrp="1"/>
          </p:cNvSpPr>
          <p:nvPr>
            <p:ph type="body" sz="quarter" idx="11" hasCustomPrompt="1"/>
          </p:nvPr>
        </p:nvSpPr>
        <p:spPr>
          <a:xfrm>
            <a:off x="1364477" y="5326746"/>
            <a:ext cx="6473399" cy="435125"/>
          </a:xfrm>
          <a:prstGeom prst="rect">
            <a:avLst/>
          </a:prstGeom>
        </p:spPr>
        <p:txBody>
          <a:bodyPr/>
          <a:lstStyle>
            <a:lvl1pPr marL="0" indent="0">
              <a:buNone/>
              <a:defRPr kumimoji="0" lang="en-US" sz="1467" b="0" i="0" u="none" strike="noStrike" kern="1200" cap="none" spc="300" normalizeH="0" baseline="0" dirty="0" smtClean="0">
                <a:ln>
                  <a:noFill/>
                </a:ln>
                <a:solidFill>
                  <a:srgbClr val="FEB92F"/>
                </a:solidFill>
                <a:effectLst/>
                <a:uLnTx/>
                <a:uFillTx/>
                <a:latin typeface="Franklin Gothic Book" panose="020B0503020102020204"/>
                <a:ea typeface="Source Sans Pro Semibold" panose="020B0503030403020204" pitchFamily="34" charset="0"/>
                <a:cs typeface="+mn-cs"/>
                <a:sym typeface="Gill Sans" charset="0"/>
              </a:defRPr>
            </a:lvl1pPr>
            <a:lvl2pPr>
              <a:defRPr/>
            </a:lvl2pPr>
            <a:lvl3pPr>
              <a:defRPr/>
            </a:lvl3pPr>
            <a:lvl4pPr>
              <a:defRPr/>
            </a:lvl4pPr>
            <a:lvl5pPr>
              <a:defRPr/>
            </a:lvl5pPr>
          </a:lstStyle>
          <a:p>
            <a:pPr marL="304792" marR="0" lvl="0" indent="-304792" algn="l" defTabSz="1625489" rtl="0" eaLnBrk="1" fontAlgn="base" latinLnBrk="0" hangingPunct="1">
              <a:lnSpc>
                <a:spcPct val="100000"/>
              </a:lnSpc>
              <a:spcBef>
                <a:spcPts val="0"/>
              </a:spcBef>
              <a:spcAft>
                <a:spcPct val="0"/>
              </a:spcAft>
              <a:buClr>
                <a:srgbClr val="3A3C40"/>
              </a:buClr>
              <a:buSzTx/>
              <a:tabLst/>
              <a:defRPr/>
            </a:pPr>
            <a:r>
              <a:rPr lang="en-US" dirty="0"/>
              <a:t>CLICK TO EDIT MASTER TEXT STYLES</a:t>
            </a:r>
          </a:p>
        </p:txBody>
      </p:sp>
      <p:pic>
        <p:nvPicPr>
          <p:cNvPr id="10" name="Graphic 9">
            <a:extLst>
              <a:ext uri="{FF2B5EF4-FFF2-40B4-BE49-F238E27FC236}">
                <a16:creationId xmlns:a16="http://schemas.microsoft.com/office/drawing/2014/main" id="{DC3F9013-F12A-E14E-B9C7-1D0B141DE1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10647" y="2953092"/>
            <a:ext cx="3649182" cy="1274715"/>
          </a:xfrm>
          <a:prstGeom prst="rect">
            <a:avLst/>
          </a:prstGeom>
        </p:spPr>
      </p:pic>
    </p:spTree>
    <p:extLst>
      <p:ext uri="{BB962C8B-B14F-4D97-AF65-F5344CB8AC3E}">
        <p14:creationId xmlns:p14="http://schemas.microsoft.com/office/powerpoint/2010/main" val="19780979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980EBF-A597-634D-9289-C3251F86487C}"/>
              </a:ext>
            </a:extLst>
          </p:cNvPr>
          <p:cNvSpPr/>
          <p:nvPr userDrawn="1"/>
        </p:nvSpPr>
        <p:spPr>
          <a:xfrm>
            <a:off x="1" y="0"/>
            <a:ext cx="16257588" cy="9144000"/>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Slide Number Placeholder 5">
            <a:extLst>
              <a:ext uri="{FF2B5EF4-FFF2-40B4-BE49-F238E27FC236}">
                <a16:creationId xmlns:a16="http://schemas.microsoft.com/office/drawing/2014/main" id="{3E268FF1-253A-D649-B6BF-D7C97B34CBCD}"/>
              </a:ext>
            </a:extLst>
          </p:cNvPr>
          <p:cNvSpPr txBox="1">
            <a:spLocks/>
          </p:cNvSpPr>
          <p:nvPr userDrawn="1"/>
        </p:nvSpPr>
        <p:spPr>
          <a:xfrm>
            <a:off x="852897"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4" name="Text Placeholder 2">
            <a:extLst>
              <a:ext uri="{FF2B5EF4-FFF2-40B4-BE49-F238E27FC236}">
                <a16:creationId xmlns:a16="http://schemas.microsoft.com/office/drawing/2014/main" id="{893C2096-59E8-4C49-87E7-E37B7F8F3E98}"/>
              </a:ext>
            </a:extLst>
          </p:cNvPr>
          <p:cNvSpPr>
            <a:spLocks noGrp="1"/>
          </p:cNvSpPr>
          <p:nvPr>
            <p:ph type="body" idx="1"/>
          </p:nvPr>
        </p:nvSpPr>
        <p:spPr>
          <a:xfrm>
            <a:off x="861787" y="2133602"/>
            <a:ext cx="14574156" cy="6034617"/>
          </a:xfrm>
          <a:prstGeom prst="rect">
            <a:avLst/>
          </a:prstGeom>
        </p:spPr>
        <p:txBody>
          <a:bodyPr vert="horz" lIns="162553" tIns="81276" rIns="162553" bIns="81276"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le Placeholder 1">
            <a:extLst>
              <a:ext uri="{FF2B5EF4-FFF2-40B4-BE49-F238E27FC236}">
                <a16:creationId xmlns:a16="http://schemas.microsoft.com/office/drawing/2014/main" id="{B8042F1A-434C-AF4C-BF99-69FEB7D5D7F7}"/>
              </a:ext>
            </a:extLst>
          </p:cNvPr>
          <p:cNvSpPr>
            <a:spLocks noGrp="1"/>
          </p:cNvSpPr>
          <p:nvPr>
            <p:ph type="title"/>
          </p:nvPr>
        </p:nvSpPr>
        <p:spPr>
          <a:xfrm>
            <a:off x="832757" y="764949"/>
            <a:ext cx="14603185" cy="111283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893512129"/>
      </p:ext>
    </p:extLst>
  </p:cSld>
  <p:clrMap bg1="lt1" tx1="dk1" bg2="lt2" tx2="dk2" accent1="accent1" accent2="accent2" accent3="accent3" accent4="accent4" accent5="accent5" accent6="accent6" hlink="hlink" folHlink="folHlink"/>
  <p:sldLayoutIdLst>
    <p:sldLayoutId id="2147484986" r:id="rId1"/>
    <p:sldLayoutId id="2147484993" r:id="rId2"/>
    <p:sldLayoutId id="2147485059" r:id="rId3"/>
    <p:sldLayoutId id="2147485061" r:id="rId4"/>
    <p:sldLayoutId id="2147484992" r:id="rId5"/>
    <p:sldLayoutId id="2147485057" r:id="rId6"/>
    <p:sldLayoutId id="2147485058" r:id="rId7"/>
    <p:sldLayoutId id="2147484996" r:id="rId8"/>
    <p:sldLayoutId id="2147484997" r:id="rId9"/>
    <p:sldLayoutId id="2147485031" r:id="rId10"/>
    <p:sldLayoutId id="2147485039" r:id="rId11"/>
    <p:sldLayoutId id="2147485040" r:id="rId12"/>
    <p:sldLayoutId id="2147485032" r:id="rId13"/>
    <p:sldLayoutId id="2147485007" r:id="rId14"/>
    <p:sldLayoutId id="2147485033" r:id="rId15"/>
    <p:sldLayoutId id="2147484990" r:id="rId16"/>
    <p:sldLayoutId id="2147484998" r:id="rId17"/>
    <p:sldLayoutId id="2147484999" r:id="rId18"/>
    <p:sldLayoutId id="2147484981" r:id="rId19"/>
    <p:sldLayoutId id="2147484958" r:id="rId20"/>
    <p:sldLayoutId id="2147484894" r:id="rId21"/>
    <p:sldLayoutId id="2147484979" r:id="rId22"/>
    <p:sldLayoutId id="2147484954" r:id="rId23"/>
    <p:sldLayoutId id="2147484936" r:id="rId24"/>
    <p:sldLayoutId id="2147485060" r:id="rId25"/>
    <p:sldLayoutId id="2147484939" r:id="rId26"/>
    <p:sldLayoutId id="2147484955" r:id="rId27"/>
    <p:sldLayoutId id="2147484956" r:id="rId28"/>
    <p:sldLayoutId id="2147485049" r:id="rId29"/>
    <p:sldLayoutId id="2147485012" r:id="rId30"/>
    <p:sldLayoutId id="2147485045" r:id="rId31"/>
    <p:sldLayoutId id="2147485050" r:id="rId32"/>
    <p:sldLayoutId id="2147485034" r:id="rId33"/>
    <p:sldLayoutId id="2147485037" r:id="rId34"/>
    <p:sldLayoutId id="2147485067" r:id="rId35"/>
    <p:sldLayoutId id="2147485068" r:id="rId36"/>
    <p:sldLayoutId id="2147485069" r:id="rId37"/>
    <p:sldLayoutId id="2147485028" r:id="rId38"/>
    <p:sldLayoutId id="2147484903" r:id="rId39"/>
    <p:sldLayoutId id="2147485063" r:id="rId40"/>
    <p:sldLayoutId id="2147485064" r:id="rId41"/>
    <p:sldLayoutId id="2147485036" r:id="rId42"/>
    <p:sldLayoutId id="2147485048" r:id="rId43"/>
    <p:sldLayoutId id="2147485056" r:id="rId44"/>
    <p:sldLayoutId id="2147485025" r:id="rId45"/>
    <p:sldLayoutId id="2147485026" r:id="rId46"/>
    <p:sldLayoutId id="2147485029" r:id="rId47"/>
    <p:sldLayoutId id="2147485043" r:id="rId48"/>
    <p:sldLayoutId id="2147485066" r:id="rId49"/>
    <p:sldLayoutId id="2147485062" r:id="rId50"/>
    <p:sldLayoutId id="2147485042" r:id="rId51"/>
    <p:sldLayoutId id="2147485079" r:id="rId52"/>
  </p:sldLayoutIdLst>
  <p:hf sldNum="0" hdr="0" dt="0"/>
  <p:txStyles>
    <p:titleStyle>
      <a:lvl1pPr marL="45720" algn="l" defTabSz="1625489" rtl="0" eaLnBrk="1" fontAlgn="base" latinLnBrk="0" hangingPunct="1">
        <a:lnSpc>
          <a:spcPts val="5300"/>
        </a:lnSpc>
        <a:spcBef>
          <a:spcPct val="0"/>
        </a:spcBef>
        <a:spcAft>
          <a:spcPct val="0"/>
        </a:spcAft>
        <a:buNone/>
        <a:defRPr lang="en-US" sz="4400" b="0" i="0" kern="1200" cap="none" spc="0" baseline="0" dirty="0">
          <a:solidFill>
            <a:schemeClr val="bg1"/>
          </a:solidFill>
          <a:latin typeface="+mj-lt"/>
          <a:ea typeface="ＭＳ Ｐゴシック" charset="0"/>
          <a:cs typeface="Arial Black" panose="020B0604020202020204" pitchFamily="34" charset="0"/>
          <a:sym typeface="Gill Sans" charset="0"/>
        </a:defRPr>
      </a:lvl1pPr>
    </p:titleStyle>
    <p:bodyStyle>
      <a:lvl1pPr marL="335243" indent="-335243" algn="l" defTabSz="1625489" rtl="0" eaLnBrk="1" latinLnBrk="0" hangingPunct="1">
        <a:lnSpc>
          <a:spcPct val="100000"/>
        </a:lnSpc>
        <a:spcBef>
          <a:spcPts val="1800"/>
        </a:spcBef>
        <a:buClr>
          <a:schemeClr val="bg1">
            <a:lumMod val="85000"/>
          </a:schemeClr>
        </a:buClr>
        <a:buSzPct val="90000"/>
        <a:buFont typeface="Arial" panose="020B0604020202020204" pitchFamily="34" charset="0"/>
        <a:buChar char="•"/>
        <a:defRPr sz="3200" kern="1200" spc="0" baseline="0">
          <a:solidFill>
            <a:schemeClr val="bg1">
              <a:lumMod val="85000"/>
            </a:schemeClr>
          </a:solidFill>
          <a:latin typeface="+mn-lt"/>
          <a:ea typeface="+mn-ea"/>
          <a:cs typeface="+mn-cs"/>
        </a:defRPr>
      </a:lvl1pPr>
      <a:lvl2pPr marL="859512" indent="-416528" algn="l" defTabSz="1625489" rtl="0" eaLnBrk="1" latinLnBrk="0" hangingPunct="1">
        <a:lnSpc>
          <a:spcPct val="100000"/>
        </a:lnSpc>
        <a:spcBef>
          <a:spcPts val="1800"/>
        </a:spcBef>
        <a:buClr>
          <a:schemeClr val="bg1">
            <a:lumMod val="85000"/>
          </a:schemeClr>
        </a:buClr>
        <a:buFont typeface="Arial" panose="020B0604020202020204" pitchFamily="34" charset="0"/>
        <a:buChar char="–"/>
        <a:defRPr sz="2400" kern="1200" spc="0" baseline="0">
          <a:solidFill>
            <a:schemeClr val="bg1">
              <a:lumMod val="85000"/>
            </a:schemeClr>
          </a:solidFill>
          <a:latin typeface="+mn-lt"/>
          <a:ea typeface="+mn-ea"/>
          <a:cs typeface="+mn-cs"/>
        </a:defRPr>
      </a:lvl2pPr>
      <a:lvl3pPr marL="1206973" indent="-314933" algn="l" defTabSz="1625489" rtl="0" eaLnBrk="1" latinLnBrk="0" hangingPunct="1">
        <a:lnSpc>
          <a:spcPct val="100000"/>
        </a:lnSpc>
        <a:spcBef>
          <a:spcPts val="1800"/>
        </a:spcBef>
        <a:buClr>
          <a:schemeClr val="bg1">
            <a:lumMod val="85000"/>
          </a:schemeClr>
        </a:buClr>
        <a:buFont typeface="Arial" panose="020B0604020202020204" pitchFamily="34" charset="0"/>
        <a:buChar char="•"/>
        <a:defRPr sz="2000" kern="1200" spc="0" baseline="0">
          <a:solidFill>
            <a:schemeClr val="bg1">
              <a:lumMod val="85000"/>
            </a:schemeClr>
          </a:solidFill>
          <a:latin typeface="+mn-lt"/>
          <a:ea typeface="+mn-ea"/>
          <a:cs typeface="+mn-cs"/>
        </a:defRPr>
      </a:lvl3pPr>
      <a:lvl4pPr marL="1837898" indent="-406373" algn="l" defTabSz="1625489" rtl="0" eaLnBrk="1" latinLnBrk="0" hangingPunct="1">
        <a:lnSpc>
          <a:spcPct val="100000"/>
        </a:lnSpc>
        <a:spcBef>
          <a:spcPts val="1800"/>
        </a:spcBef>
        <a:buClr>
          <a:schemeClr val="bg2"/>
        </a:buClr>
        <a:buFont typeface="Arial" panose="020B0604020202020204" pitchFamily="34" charset="0"/>
        <a:buChar char="–"/>
        <a:defRPr sz="2800" kern="1200" spc="0" baseline="0">
          <a:solidFill>
            <a:schemeClr val="bg2"/>
          </a:solidFill>
          <a:latin typeface="+mn-lt"/>
          <a:ea typeface="+mn-ea"/>
          <a:cs typeface="+mn-cs"/>
        </a:defRPr>
      </a:lvl4pPr>
      <a:lvl5pPr marL="2285943" indent="-406373" algn="l" defTabSz="1625489" rtl="0" eaLnBrk="1" latinLnBrk="0" hangingPunct="1">
        <a:lnSpc>
          <a:spcPct val="100000"/>
        </a:lnSpc>
        <a:spcBef>
          <a:spcPts val="1800"/>
        </a:spcBef>
        <a:buClr>
          <a:schemeClr val="bg2"/>
        </a:buClr>
        <a:buFont typeface="Arial" panose="020B0604020202020204" pitchFamily="34" charset="0"/>
        <a:buChar char="»"/>
        <a:defRPr sz="2600" kern="1200" spc="0" baseline="0">
          <a:solidFill>
            <a:schemeClr val="bg2"/>
          </a:solidFill>
          <a:latin typeface="+mn-lt"/>
          <a:ea typeface="+mn-ea"/>
          <a:cs typeface="+mn-cs"/>
        </a:defRPr>
      </a:lvl5pPr>
      <a:lvl6pPr marL="4470092"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837"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5581"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8326"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5489" rtl="0" eaLnBrk="1" latinLnBrk="0" hangingPunct="1">
        <a:defRPr sz="3200" kern="1200">
          <a:solidFill>
            <a:schemeClr val="tx1"/>
          </a:solidFill>
          <a:latin typeface="+mn-lt"/>
          <a:ea typeface="+mn-ea"/>
          <a:cs typeface="+mn-cs"/>
        </a:defRPr>
      </a:lvl1pPr>
      <a:lvl2pPr marL="812744" algn="l" defTabSz="1625489" rtl="0" eaLnBrk="1" latinLnBrk="0" hangingPunct="1">
        <a:defRPr sz="3200" kern="1200">
          <a:solidFill>
            <a:schemeClr val="tx1"/>
          </a:solidFill>
          <a:latin typeface="+mn-lt"/>
          <a:ea typeface="+mn-ea"/>
          <a:cs typeface="+mn-cs"/>
        </a:defRPr>
      </a:lvl2pPr>
      <a:lvl3pPr marL="1625489" algn="l" defTabSz="1625489" rtl="0" eaLnBrk="1" latinLnBrk="0" hangingPunct="1">
        <a:defRPr sz="3200" kern="1200">
          <a:solidFill>
            <a:schemeClr val="tx1"/>
          </a:solidFill>
          <a:latin typeface="+mn-lt"/>
          <a:ea typeface="+mn-ea"/>
          <a:cs typeface="+mn-cs"/>
        </a:defRPr>
      </a:lvl3pPr>
      <a:lvl4pPr marL="2438232" algn="l" defTabSz="1625489" rtl="0" eaLnBrk="1" latinLnBrk="0" hangingPunct="1">
        <a:defRPr sz="3200" kern="1200">
          <a:solidFill>
            <a:schemeClr val="tx1"/>
          </a:solidFill>
          <a:latin typeface="+mn-lt"/>
          <a:ea typeface="+mn-ea"/>
          <a:cs typeface="+mn-cs"/>
        </a:defRPr>
      </a:lvl4pPr>
      <a:lvl5pPr marL="3250977" algn="l" defTabSz="1625489" rtl="0" eaLnBrk="1" latinLnBrk="0" hangingPunct="1">
        <a:defRPr sz="3200" kern="1200">
          <a:solidFill>
            <a:schemeClr val="tx1"/>
          </a:solidFill>
          <a:latin typeface="+mn-lt"/>
          <a:ea typeface="+mn-ea"/>
          <a:cs typeface="+mn-cs"/>
        </a:defRPr>
      </a:lvl5pPr>
      <a:lvl6pPr marL="4063721" algn="l" defTabSz="1625489" rtl="0" eaLnBrk="1" latinLnBrk="0" hangingPunct="1">
        <a:defRPr sz="3200" kern="1200">
          <a:solidFill>
            <a:schemeClr val="tx1"/>
          </a:solidFill>
          <a:latin typeface="+mn-lt"/>
          <a:ea typeface="+mn-ea"/>
          <a:cs typeface="+mn-cs"/>
        </a:defRPr>
      </a:lvl6pPr>
      <a:lvl7pPr marL="4876465" algn="l" defTabSz="1625489" rtl="0" eaLnBrk="1" latinLnBrk="0" hangingPunct="1">
        <a:defRPr sz="3200" kern="1200">
          <a:solidFill>
            <a:schemeClr val="tx1"/>
          </a:solidFill>
          <a:latin typeface="+mn-lt"/>
          <a:ea typeface="+mn-ea"/>
          <a:cs typeface="+mn-cs"/>
        </a:defRPr>
      </a:lvl7pPr>
      <a:lvl8pPr marL="5689208" algn="l" defTabSz="1625489" rtl="0" eaLnBrk="1" latinLnBrk="0" hangingPunct="1">
        <a:defRPr sz="3200" kern="1200">
          <a:solidFill>
            <a:schemeClr val="tx1"/>
          </a:solidFill>
          <a:latin typeface="+mn-lt"/>
          <a:ea typeface="+mn-ea"/>
          <a:cs typeface="+mn-cs"/>
        </a:defRPr>
      </a:lvl8pPr>
      <a:lvl9pPr marL="6501953" algn="l" defTabSz="1625489"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980EBF-A597-634D-9289-C3251F86487C}"/>
              </a:ext>
            </a:extLst>
          </p:cNvPr>
          <p:cNvSpPr/>
          <p:nvPr userDrawn="1"/>
        </p:nvSpPr>
        <p:spPr>
          <a:xfrm>
            <a:off x="1" y="0"/>
            <a:ext cx="16257588" cy="9144000"/>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Slide Number Placeholder 5">
            <a:extLst>
              <a:ext uri="{FF2B5EF4-FFF2-40B4-BE49-F238E27FC236}">
                <a16:creationId xmlns:a16="http://schemas.microsoft.com/office/drawing/2014/main" id="{3E268FF1-253A-D649-B6BF-D7C97B34CBCD}"/>
              </a:ext>
            </a:extLst>
          </p:cNvPr>
          <p:cNvSpPr txBox="1">
            <a:spLocks/>
          </p:cNvSpPr>
          <p:nvPr userDrawn="1"/>
        </p:nvSpPr>
        <p:spPr>
          <a:xfrm>
            <a:off x="852898" y="8550276"/>
            <a:ext cx="655723" cy="365125"/>
          </a:xfrm>
          <a:prstGeom prst="rect">
            <a:avLst/>
          </a:prstGeom>
        </p:spPr>
        <p:txBody>
          <a:bodyPr/>
          <a:lstStyle>
            <a:defPPr>
              <a:defRPr lang="en-US"/>
            </a:defPPr>
            <a:lvl1pPr algn="l" rtl="0" fontAlgn="base">
              <a:spcBef>
                <a:spcPct val="0"/>
              </a:spcBef>
              <a:spcAft>
                <a:spcPct val="0"/>
              </a:spcAft>
              <a:defRPr sz="1200" kern="1200">
                <a:solidFill>
                  <a:schemeClr val="bg1">
                    <a:lumMod val="65000"/>
                  </a:schemeClr>
                </a:solidFill>
                <a:latin typeface="Gill Sans" pitchFamily="-84" charset="0"/>
                <a:ea typeface="Heiti SC Light" pitchFamily="-84" charset="-122"/>
                <a:cs typeface="+mn-cs"/>
                <a:sym typeface="Gill Sans" pitchFamily="-84" charset="0"/>
              </a:defRPr>
            </a:lvl1pPr>
            <a:lvl2pPr marL="4572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2pPr>
            <a:lvl3pPr marL="9144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3pPr>
            <a:lvl4pPr marL="13716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4pPr>
            <a:lvl5pPr marL="1828800" algn="ctr" rtl="0" fontAlgn="base">
              <a:spcBef>
                <a:spcPct val="0"/>
              </a:spcBef>
              <a:spcAft>
                <a:spcPct val="0"/>
              </a:spcAft>
              <a:defRPr sz="3600" kern="1200">
                <a:solidFill>
                  <a:srgbClr val="000000"/>
                </a:solidFill>
                <a:latin typeface="Gill Sans" pitchFamily="-84" charset="0"/>
                <a:ea typeface="Heiti SC Light" pitchFamily="-84" charset="-122"/>
                <a:cs typeface="+mn-cs"/>
                <a:sym typeface="Gill Sans" pitchFamily="-84" charset="0"/>
              </a:defRPr>
            </a:lvl5pPr>
            <a:lvl6pPr marL="22860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6pPr>
            <a:lvl7pPr marL="27432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7pPr>
            <a:lvl8pPr marL="32004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8pPr>
            <a:lvl9pPr marL="3657600" algn="l" defTabSz="914400" rtl="0" eaLnBrk="1" latinLnBrk="0" hangingPunct="1">
              <a:defRPr sz="3600" kern="1200">
                <a:solidFill>
                  <a:srgbClr val="000000"/>
                </a:solidFill>
                <a:latin typeface="Gill Sans" pitchFamily="-84" charset="0"/>
                <a:ea typeface="Heiti SC Light" pitchFamily="-84" charset="-122"/>
                <a:cs typeface="+mn-cs"/>
                <a:sym typeface="Gill Sans" pitchFamily="-84" charset="0"/>
              </a:defRPr>
            </a:lvl9pPr>
          </a:lstStyle>
          <a:p>
            <a:pPr>
              <a:defRPr/>
            </a:pPr>
            <a:fld id="{0976DD22-A212-4BD3-B017-5AF9B7AC8E6D}" type="slidenum">
              <a:rPr lang="en-US" sz="1200" smtClean="0">
                <a:solidFill>
                  <a:srgbClr val="FFFFFF">
                    <a:lumMod val="65000"/>
                  </a:srgbClr>
                </a:solidFill>
                <a:latin typeface="Franklin Gothic Book" panose="020B0503020102020204" pitchFamily="34" charset="0"/>
              </a:rPr>
              <a:pPr>
                <a:defRPr/>
              </a:pPr>
              <a:t>‹#›</a:t>
            </a:fld>
            <a:endParaRPr lang="en-US" sz="1200">
              <a:solidFill>
                <a:srgbClr val="FFFFFF">
                  <a:lumMod val="65000"/>
                </a:srgbClr>
              </a:solidFill>
              <a:latin typeface="Franklin Gothic Book" panose="020B0503020102020204" pitchFamily="34" charset="0"/>
            </a:endParaRPr>
          </a:p>
        </p:txBody>
      </p:sp>
      <p:sp>
        <p:nvSpPr>
          <p:cNvPr id="4" name="Text Placeholder 2">
            <a:extLst>
              <a:ext uri="{FF2B5EF4-FFF2-40B4-BE49-F238E27FC236}">
                <a16:creationId xmlns:a16="http://schemas.microsoft.com/office/drawing/2014/main" id="{893C2096-59E8-4C49-87E7-E37B7F8F3E98}"/>
              </a:ext>
            </a:extLst>
          </p:cNvPr>
          <p:cNvSpPr>
            <a:spLocks noGrp="1"/>
          </p:cNvSpPr>
          <p:nvPr>
            <p:ph type="body" idx="1"/>
          </p:nvPr>
        </p:nvSpPr>
        <p:spPr>
          <a:xfrm>
            <a:off x="861787" y="2133604"/>
            <a:ext cx="14574156" cy="6034617"/>
          </a:xfrm>
          <a:prstGeom prst="rect">
            <a:avLst/>
          </a:prstGeom>
        </p:spPr>
        <p:txBody>
          <a:bodyPr vert="horz" lIns="162553" tIns="81276" rIns="162553" bIns="81276"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le Placeholder 1">
            <a:extLst>
              <a:ext uri="{FF2B5EF4-FFF2-40B4-BE49-F238E27FC236}">
                <a16:creationId xmlns:a16="http://schemas.microsoft.com/office/drawing/2014/main" id="{B8042F1A-434C-AF4C-BF99-69FEB7D5D7F7}"/>
              </a:ext>
            </a:extLst>
          </p:cNvPr>
          <p:cNvSpPr>
            <a:spLocks noGrp="1"/>
          </p:cNvSpPr>
          <p:nvPr>
            <p:ph type="title"/>
          </p:nvPr>
        </p:nvSpPr>
        <p:spPr>
          <a:xfrm>
            <a:off x="832758" y="764950"/>
            <a:ext cx="14603185" cy="1112839"/>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415789136"/>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8" r:id="rId7"/>
  </p:sldLayoutIdLst>
  <p:hf sldNum="0" hdr="0" dt="0"/>
  <p:txStyles>
    <p:titleStyle>
      <a:lvl1pPr marL="45712" algn="l" defTabSz="1625231" rtl="0" eaLnBrk="1" fontAlgn="base" latinLnBrk="0" hangingPunct="1">
        <a:lnSpc>
          <a:spcPts val="5299"/>
        </a:lnSpc>
        <a:spcBef>
          <a:spcPct val="0"/>
        </a:spcBef>
        <a:spcAft>
          <a:spcPct val="0"/>
        </a:spcAft>
        <a:buNone/>
        <a:defRPr lang="en-US" sz="4400" b="0" i="0" kern="1200" cap="none" spc="0" baseline="0" dirty="0">
          <a:solidFill>
            <a:schemeClr val="bg1"/>
          </a:solidFill>
          <a:latin typeface="+mj-lt"/>
          <a:ea typeface="ＭＳ Ｐゴシック" charset="0"/>
          <a:cs typeface="Arial Black" panose="020B0604020202020204" pitchFamily="34" charset="0"/>
          <a:sym typeface="Gill Sans" charset="0"/>
        </a:defRPr>
      </a:lvl1pPr>
    </p:titleStyle>
    <p:bodyStyle>
      <a:lvl1pPr marL="335190" indent="-335190" algn="l" defTabSz="1625231" rtl="0" eaLnBrk="1" latinLnBrk="0" hangingPunct="1">
        <a:lnSpc>
          <a:spcPct val="100000"/>
        </a:lnSpc>
        <a:spcBef>
          <a:spcPts val="1800"/>
        </a:spcBef>
        <a:buClr>
          <a:schemeClr val="bg1">
            <a:lumMod val="85000"/>
          </a:schemeClr>
        </a:buClr>
        <a:buSzPct val="90000"/>
        <a:buFont typeface="Arial" panose="020B0604020202020204" pitchFamily="34" charset="0"/>
        <a:buChar char="•"/>
        <a:defRPr sz="3200" kern="1200" spc="0" baseline="0">
          <a:solidFill>
            <a:schemeClr val="bg1">
              <a:lumMod val="85000"/>
            </a:schemeClr>
          </a:solidFill>
          <a:latin typeface="+mn-lt"/>
          <a:ea typeface="+mn-ea"/>
          <a:cs typeface="+mn-cs"/>
        </a:defRPr>
      </a:lvl1pPr>
      <a:lvl2pPr marL="859376" indent="-416462" algn="l" defTabSz="1625231" rtl="0" eaLnBrk="1" latinLnBrk="0" hangingPunct="1">
        <a:lnSpc>
          <a:spcPct val="100000"/>
        </a:lnSpc>
        <a:spcBef>
          <a:spcPts val="1800"/>
        </a:spcBef>
        <a:buClr>
          <a:schemeClr val="bg1">
            <a:lumMod val="85000"/>
          </a:schemeClr>
        </a:buClr>
        <a:buFont typeface="Arial" panose="020B0604020202020204" pitchFamily="34" charset="0"/>
        <a:buChar char="–"/>
        <a:defRPr sz="2400" kern="1200" spc="0" baseline="0">
          <a:solidFill>
            <a:schemeClr val="bg1">
              <a:lumMod val="85000"/>
            </a:schemeClr>
          </a:solidFill>
          <a:latin typeface="+mn-lt"/>
          <a:ea typeface="+mn-ea"/>
          <a:cs typeface="+mn-cs"/>
        </a:defRPr>
      </a:lvl2pPr>
      <a:lvl3pPr marL="1206782" indent="-314883" algn="l" defTabSz="1625231" rtl="0" eaLnBrk="1" latinLnBrk="0" hangingPunct="1">
        <a:lnSpc>
          <a:spcPct val="100000"/>
        </a:lnSpc>
        <a:spcBef>
          <a:spcPts val="1800"/>
        </a:spcBef>
        <a:buClr>
          <a:schemeClr val="bg1">
            <a:lumMod val="85000"/>
          </a:schemeClr>
        </a:buClr>
        <a:buFont typeface="Arial" panose="020B0604020202020204" pitchFamily="34" charset="0"/>
        <a:buChar char="•"/>
        <a:defRPr sz="2000" kern="1200" spc="0" baseline="0">
          <a:solidFill>
            <a:schemeClr val="bg1">
              <a:lumMod val="85000"/>
            </a:schemeClr>
          </a:solidFill>
          <a:latin typeface="+mn-lt"/>
          <a:ea typeface="+mn-ea"/>
          <a:cs typeface="+mn-cs"/>
        </a:defRPr>
      </a:lvl3pPr>
      <a:lvl4pPr marL="1837607" indent="-406309" algn="l" defTabSz="1625231" rtl="0" eaLnBrk="1" latinLnBrk="0" hangingPunct="1">
        <a:lnSpc>
          <a:spcPct val="100000"/>
        </a:lnSpc>
        <a:spcBef>
          <a:spcPts val="1800"/>
        </a:spcBef>
        <a:buClr>
          <a:schemeClr val="bg2"/>
        </a:buClr>
        <a:buFont typeface="Arial" panose="020B0604020202020204" pitchFamily="34" charset="0"/>
        <a:buChar char="–"/>
        <a:defRPr sz="2800" kern="1200" spc="0" baseline="0">
          <a:solidFill>
            <a:schemeClr val="bg2"/>
          </a:solidFill>
          <a:latin typeface="+mn-lt"/>
          <a:ea typeface="+mn-ea"/>
          <a:cs typeface="+mn-cs"/>
        </a:defRPr>
      </a:lvl4pPr>
      <a:lvl5pPr marL="2285582" indent="-406309" algn="l" defTabSz="1625231" rtl="0" eaLnBrk="1" latinLnBrk="0" hangingPunct="1">
        <a:lnSpc>
          <a:spcPct val="100000"/>
        </a:lnSpc>
        <a:spcBef>
          <a:spcPts val="1800"/>
        </a:spcBef>
        <a:buClr>
          <a:schemeClr val="bg2"/>
        </a:buClr>
        <a:buFont typeface="Arial" panose="020B0604020202020204" pitchFamily="34" charset="0"/>
        <a:buChar char="»"/>
        <a:defRPr sz="2600" kern="1200" spc="0" baseline="0">
          <a:solidFill>
            <a:schemeClr val="bg2"/>
          </a:solidFill>
          <a:latin typeface="+mn-lt"/>
          <a:ea typeface="+mn-ea"/>
          <a:cs typeface="+mn-cs"/>
        </a:defRPr>
      </a:lvl5pPr>
      <a:lvl6pPr marL="4469384" indent="-406309" algn="l" defTabSz="1625231"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000" indent="-406309" algn="l" defTabSz="1625231"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4616" indent="-406309" algn="l" defTabSz="1625231"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7233" indent="-406309" algn="l" defTabSz="1625231"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5231" rtl="0" eaLnBrk="1" latinLnBrk="0" hangingPunct="1">
        <a:defRPr sz="3200" kern="1200">
          <a:solidFill>
            <a:schemeClr val="tx1"/>
          </a:solidFill>
          <a:latin typeface="+mn-lt"/>
          <a:ea typeface="+mn-ea"/>
          <a:cs typeface="+mn-cs"/>
        </a:defRPr>
      </a:lvl1pPr>
      <a:lvl2pPr marL="812616" algn="l" defTabSz="1625231" rtl="0" eaLnBrk="1" latinLnBrk="0" hangingPunct="1">
        <a:defRPr sz="3200" kern="1200">
          <a:solidFill>
            <a:schemeClr val="tx1"/>
          </a:solidFill>
          <a:latin typeface="+mn-lt"/>
          <a:ea typeface="+mn-ea"/>
          <a:cs typeface="+mn-cs"/>
        </a:defRPr>
      </a:lvl2pPr>
      <a:lvl3pPr marL="1625231" algn="l" defTabSz="1625231" rtl="0" eaLnBrk="1" latinLnBrk="0" hangingPunct="1">
        <a:defRPr sz="3200" kern="1200">
          <a:solidFill>
            <a:schemeClr val="tx1"/>
          </a:solidFill>
          <a:latin typeface="+mn-lt"/>
          <a:ea typeface="+mn-ea"/>
          <a:cs typeface="+mn-cs"/>
        </a:defRPr>
      </a:lvl3pPr>
      <a:lvl4pPr marL="2437846" algn="l" defTabSz="1625231" rtl="0" eaLnBrk="1" latinLnBrk="0" hangingPunct="1">
        <a:defRPr sz="3200" kern="1200">
          <a:solidFill>
            <a:schemeClr val="tx1"/>
          </a:solidFill>
          <a:latin typeface="+mn-lt"/>
          <a:ea typeface="+mn-ea"/>
          <a:cs typeface="+mn-cs"/>
        </a:defRPr>
      </a:lvl4pPr>
      <a:lvl5pPr marL="3250463" algn="l" defTabSz="1625231" rtl="0" eaLnBrk="1" latinLnBrk="0" hangingPunct="1">
        <a:defRPr sz="3200" kern="1200">
          <a:solidFill>
            <a:schemeClr val="tx1"/>
          </a:solidFill>
          <a:latin typeface="+mn-lt"/>
          <a:ea typeface="+mn-ea"/>
          <a:cs typeface="+mn-cs"/>
        </a:defRPr>
      </a:lvl5pPr>
      <a:lvl6pPr marL="4063077" algn="l" defTabSz="1625231" rtl="0" eaLnBrk="1" latinLnBrk="0" hangingPunct="1">
        <a:defRPr sz="3200" kern="1200">
          <a:solidFill>
            <a:schemeClr val="tx1"/>
          </a:solidFill>
          <a:latin typeface="+mn-lt"/>
          <a:ea typeface="+mn-ea"/>
          <a:cs typeface="+mn-cs"/>
        </a:defRPr>
      </a:lvl6pPr>
      <a:lvl7pPr marL="4875693" algn="l" defTabSz="1625231" rtl="0" eaLnBrk="1" latinLnBrk="0" hangingPunct="1">
        <a:defRPr sz="3200" kern="1200">
          <a:solidFill>
            <a:schemeClr val="tx1"/>
          </a:solidFill>
          <a:latin typeface="+mn-lt"/>
          <a:ea typeface="+mn-ea"/>
          <a:cs typeface="+mn-cs"/>
        </a:defRPr>
      </a:lvl7pPr>
      <a:lvl8pPr marL="5688307" algn="l" defTabSz="1625231" rtl="0" eaLnBrk="1" latinLnBrk="0" hangingPunct="1">
        <a:defRPr sz="3200" kern="1200">
          <a:solidFill>
            <a:schemeClr val="tx1"/>
          </a:solidFill>
          <a:latin typeface="+mn-lt"/>
          <a:ea typeface="+mn-ea"/>
          <a:cs typeface="+mn-cs"/>
        </a:defRPr>
      </a:lvl8pPr>
      <a:lvl9pPr marL="6500924" algn="l" defTabSz="1625231"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6A9D23-C76F-C44C-9825-5C2E4021F3BE}"/>
              </a:ext>
            </a:extLst>
          </p:cNvPr>
          <p:cNvCxnSpPr>
            <a:cxnSpLocks/>
          </p:cNvCxnSpPr>
          <p:nvPr/>
        </p:nvCxnSpPr>
        <p:spPr>
          <a:xfrm>
            <a:off x="1547227" y="4489329"/>
            <a:ext cx="3478124" cy="0"/>
          </a:xfrm>
          <a:prstGeom prst="line">
            <a:avLst/>
          </a:prstGeom>
          <a:noFill/>
          <a:ln w="3175" cap="flat" cmpd="sng" algn="ctr">
            <a:solidFill>
              <a:srgbClr val="838383">
                <a:lumMod val="50000"/>
              </a:srgbClr>
            </a:solidFill>
            <a:prstDash val="solid"/>
          </a:ln>
          <a:effectLst/>
        </p:spPr>
      </p:cxnSp>
      <p:sp>
        <p:nvSpPr>
          <p:cNvPr id="5" name="Text Placeholder 4">
            <a:extLst>
              <a:ext uri="{FF2B5EF4-FFF2-40B4-BE49-F238E27FC236}">
                <a16:creationId xmlns:a16="http://schemas.microsoft.com/office/drawing/2014/main" id="{3B091252-11F8-0B47-A5B7-9F3E826AEA8D}"/>
              </a:ext>
            </a:extLst>
          </p:cNvPr>
          <p:cNvSpPr>
            <a:spLocks noGrp="1"/>
          </p:cNvSpPr>
          <p:nvPr>
            <p:ph type="body" sz="quarter" idx="11"/>
          </p:nvPr>
        </p:nvSpPr>
        <p:spPr/>
        <p:txBody>
          <a:bodyPr/>
          <a:lstStyle/>
          <a:p>
            <a:r>
              <a:rPr lang="en-US" dirty="0"/>
              <a:t>Vertical Training</a:t>
            </a:r>
          </a:p>
        </p:txBody>
      </p:sp>
      <p:sp>
        <p:nvSpPr>
          <p:cNvPr id="8" name="Text Placeholder 7">
            <a:extLst>
              <a:ext uri="{FF2B5EF4-FFF2-40B4-BE49-F238E27FC236}">
                <a16:creationId xmlns:a16="http://schemas.microsoft.com/office/drawing/2014/main" id="{30FC3F00-E740-EB46-98E6-132FE42D2C67}"/>
              </a:ext>
            </a:extLst>
          </p:cNvPr>
          <p:cNvSpPr>
            <a:spLocks noGrp="1"/>
          </p:cNvSpPr>
          <p:nvPr>
            <p:ph type="body" sz="quarter" idx="10"/>
          </p:nvPr>
        </p:nvSpPr>
        <p:spPr/>
        <p:txBody>
          <a:bodyPr/>
          <a:lstStyle/>
          <a:p>
            <a:r>
              <a:rPr lang="en-US" dirty="0"/>
              <a:t>Alcohol Beverage Industry</a:t>
            </a:r>
          </a:p>
        </p:txBody>
      </p:sp>
    </p:spTree>
    <p:extLst>
      <p:ext uri="{BB962C8B-B14F-4D97-AF65-F5344CB8AC3E}">
        <p14:creationId xmlns:p14="http://schemas.microsoft.com/office/powerpoint/2010/main" val="134763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B0053BC-1654-4CEF-B192-CB5C11D118C1}"/>
              </a:ext>
            </a:extLst>
          </p:cNvPr>
          <p:cNvGraphicFramePr>
            <a:graphicFrameLocks noGrp="1"/>
          </p:cNvGraphicFramePr>
          <p:nvPr/>
        </p:nvGraphicFramePr>
        <p:xfrm>
          <a:off x="844126" y="3826973"/>
          <a:ext cx="14569335" cy="4321638"/>
        </p:xfrm>
        <a:graphic>
          <a:graphicData uri="http://schemas.openxmlformats.org/drawingml/2006/table">
            <a:tbl>
              <a:tblPr firstRow="1" bandRow="1">
                <a:tableStyleId>{D113A9D2-9D6B-4929-AA2D-F23B5EE8CBE7}</a:tableStyleId>
              </a:tblPr>
              <a:tblGrid>
                <a:gridCol w="2913867">
                  <a:extLst>
                    <a:ext uri="{9D8B030D-6E8A-4147-A177-3AD203B41FA5}">
                      <a16:colId xmlns:a16="http://schemas.microsoft.com/office/drawing/2014/main" val="1774125839"/>
                    </a:ext>
                  </a:extLst>
                </a:gridCol>
                <a:gridCol w="2913867">
                  <a:extLst>
                    <a:ext uri="{9D8B030D-6E8A-4147-A177-3AD203B41FA5}">
                      <a16:colId xmlns:a16="http://schemas.microsoft.com/office/drawing/2014/main" val="2920477042"/>
                    </a:ext>
                  </a:extLst>
                </a:gridCol>
                <a:gridCol w="2913867">
                  <a:extLst>
                    <a:ext uri="{9D8B030D-6E8A-4147-A177-3AD203B41FA5}">
                      <a16:colId xmlns:a16="http://schemas.microsoft.com/office/drawing/2014/main" val="288543143"/>
                    </a:ext>
                  </a:extLst>
                </a:gridCol>
                <a:gridCol w="2913867">
                  <a:extLst>
                    <a:ext uri="{9D8B030D-6E8A-4147-A177-3AD203B41FA5}">
                      <a16:colId xmlns:a16="http://schemas.microsoft.com/office/drawing/2014/main" val="1469478049"/>
                    </a:ext>
                  </a:extLst>
                </a:gridCol>
                <a:gridCol w="2913867">
                  <a:extLst>
                    <a:ext uri="{9D8B030D-6E8A-4147-A177-3AD203B41FA5}">
                      <a16:colId xmlns:a16="http://schemas.microsoft.com/office/drawing/2014/main" val="425551901"/>
                    </a:ext>
                  </a:extLst>
                </a:gridCol>
              </a:tblGrid>
              <a:tr h="665923">
                <a:tc>
                  <a:txBody>
                    <a:bodyPr/>
                    <a:lstStyle/>
                    <a:p>
                      <a:pPr algn="ctr"/>
                      <a:r>
                        <a:rPr lang="en-US" sz="1900" dirty="0">
                          <a:solidFill>
                            <a:schemeClr val="bg1"/>
                          </a:solidFill>
                        </a:rPr>
                        <a:t>NOV 2020 – APR 2021</a:t>
                      </a:r>
                    </a:p>
                  </a:txBody>
                  <a:tcPr marL="121920" marR="121920" marT="60960" marB="60960" anchor="ctr"/>
                </a:tc>
                <a:tc>
                  <a:txBody>
                    <a:bodyPr/>
                    <a:lstStyle/>
                    <a:p>
                      <a:pPr algn="ctr"/>
                      <a:r>
                        <a:rPr lang="en-US" sz="1900" dirty="0">
                          <a:solidFill>
                            <a:schemeClr val="bg1"/>
                          </a:solidFill>
                        </a:rPr>
                        <a:t>TOTAL ALCOHOL</a:t>
                      </a:r>
                    </a:p>
                  </a:txBody>
                  <a:tcPr marL="121920" marR="121920" marT="60960" marB="60960" anchor="ctr"/>
                </a:tc>
                <a:tc>
                  <a:txBody>
                    <a:bodyPr/>
                    <a:lstStyle/>
                    <a:p>
                      <a:pPr algn="ctr"/>
                      <a:r>
                        <a:rPr lang="en-US" sz="1900" dirty="0">
                          <a:solidFill>
                            <a:schemeClr val="bg1"/>
                          </a:solidFill>
                        </a:rPr>
                        <a:t>BEER</a:t>
                      </a:r>
                    </a:p>
                  </a:txBody>
                  <a:tcPr marL="121920" marR="121920" marT="60960" marB="60960" anchor="ctr"/>
                </a:tc>
                <a:tc>
                  <a:txBody>
                    <a:bodyPr/>
                    <a:lstStyle/>
                    <a:p>
                      <a:pPr algn="ctr"/>
                      <a:r>
                        <a:rPr lang="en-US" sz="1900" dirty="0">
                          <a:solidFill>
                            <a:schemeClr val="bg1"/>
                          </a:solidFill>
                        </a:rPr>
                        <a:t>WINE</a:t>
                      </a:r>
                    </a:p>
                  </a:txBody>
                  <a:tcPr marL="121920" marR="121920" marT="60960" marB="60960" anchor="ctr"/>
                </a:tc>
                <a:tc>
                  <a:txBody>
                    <a:bodyPr/>
                    <a:lstStyle/>
                    <a:p>
                      <a:pPr algn="ctr"/>
                      <a:r>
                        <a:rPr lang="en-US" sz="1900" dirty="0">
                          <a:solidFill>
                            <a:schemeClr val="bg1"/>
                          </a:solidFill>
                        </a:rPr>
                        <a:t>SPIRITS</a:t>
                      </a:r>
                    </a:p>
                  </a:txBody>
                  <a:tcPr marL="121920" marR="121920" marT="60960" marB="60960" anchor="ctr"/>
                </a:tc>
                <a:extLst>
                  <a:ext uri="{0D108BD9-81ED-4DB2-BD59-A6C34878D82A}">
                    <a16:rowId xmlns:a16="http://schemas.microsoft.com/office/drawing/2014/main" val="520700375"/>
                  </a:ext>
                </a:extLst>
              </a:tr>
              <a:tr h="690880">
                <a:tc>
                  <a:txBody>
                    <a:bodyPr/>
                    <a:lstStyle/>
                    <a:p>
                      <a:pPr algn="ctr"/>
                      <a:r>
                        <a:rPr lang="en-US" sz="1900" b="1" dirty="0">
                          <a:solidFill>
                            <a:schemeClr val="bg1"/>
                          </a:solidFill>
                        </a:rPr>
                        <a:t>TOTAL AD SPEND</a:t>
                      </a:r>
                    </a:p>
                  </a:txBody>
                  <a:tcPr marL="121920" marR="121920" marT="60960" marB="60960" anchor="ctr"/>
                </a:tc>
                <a:tc>
                  <a:txBody>
                    <a:bodyPr/>
                    <a:lstStyle/>
                    <a:p>
                      <a:pPr algn="ctr"/>
                      <a:r>
                        <a:rPr lang="en-US" sz="1900" b="1" dirty="0">
                          <a:solidFill>
                            <a:schemeClr val="bg1"/>
                          </a:solidFill>
                        </a:rPr>
                        <a:t>$ 999.39 Million </a:t>
                      </a:r>
                    </a:p>
                    <a:p>
                      <a:pPr algn="ctr"/>
                      <a:r>
                        <a:rPr lang="en-US" sz="1900" b="1" dirty="0">
                          <a:solidFill>
                            <a:schemeClr val="accent4">
                              <a:lumMod val="60000"/>
                              <a:lumOff val="40000"/>
                            </a:schemeClr>
                          </a:solidFill>
                        </a:rPr>
                        <a:t>+7%</a:t>
                      </a:r>
                      <a:r>
                        <a:rPr lang="en-US" sz="1900" b="0" dirty="0">
                          <a:solidFill>
                            <a:schemeClr val="bg1"/>
                          </a:solidFill>
                        </a:rPr>
                        <a:t> from prior 6mo.</a:t>
                      </a:r>
                    </a:p>
                  </a:txBody>
                  <a:tcPr marL="121920" marR="121920" marT="60960" marB="60960" anchor="ctr"/>
                </a:tc>
                <a:tc>
                  <a:txBody>
                    <a:bodyPr/>
                    <a:lstStyle/>
                    <a:p>
                      <a:pPr algn="ctr"/>
                      <a:r>
                        <a:rPr lang="en-US" sz="1900" b="1" dirty="0">
                          <a:solidFill>
                            <a:schemeClr val="bg1"/>
                          </a:solidFill>
                        </a:rPr>
                        <a:t>$674.53 Million</a:t>
                      </a:r>
                    </a:p>
                    <a:p>
                      <a:pPr algn="ctr"/>
                      <a:r>
                        <a:rPr lang="en-US" sz="1900" b="1" dirty="0">
                          <a:solidFill>
                            <a:schemeClr val="accent4">
                              <a:lumMod val="60000"/>
                              <a:lumOff val="40000"/>
                            </a:schemeClr>
                          </a:solidFill>
                        </a:rPr>
                        <a:t>+2%</a:t>
                      </a:r>
                      <a:r>
                        <a:rPr lang="en-US" sz="1900" b="0" dirty="0">
                          <a:solidFill>
                            <a:schemeClr val="accent4">
                              <a:lumMod val="60000"/>
                              <a:lumOff val="40000"/>
                            </a:schemeClr>
                          </a:solidFill>
                        </a:rPr>
                        <a:t> </a:t>
                      </a:r>
                      <a:r>
                        <a:rPr lang="en-US" sz="1900" b="0" dirty="0">
                          <a:solidFill>
                            <a:schemeClr val="bg1"/>
                          </a:solidFill>
                        </a:rPr>
                        <a:t>from prior 6mo.</a:t>
                      </a:r>
                    </a:p>
                  </a:txBody>
                  <a:tcPr marL="121920" marR="121920" marT="60960" marB="60960" anchor="ctr"/>
                </a:tc>
                <a:tc>
                  <a:txBody>
                    <a:bodyPr/>
                    <a:lstStyle/>
                    <a:p>
                      <a:pPr marL="0" marR="0" lvl="0" indent="0" algn="ctr" defTabSz="1625529" rtl="0" eaLnBrk="1" fontAlgn="auto" latinLnBrk="0" hangingPunct="1">
                        <a:lnSpc>
                          <a:spcPct val="100000"/>
                        </a:lnSpc>
                        <a:spcBef>
                          <a:spcPts val="0"/>
                        </a:spcBef>
                        <a:spcAft>
                          <a:spcPts val="0"/>
                        </a:spcAft>
                        <a:buClrTx/>
                        <a:buSzTx/>
                        <a:buFontTx/>
                        <a:buNone/>
                        <a:tabLst/>
                        <a:defRPr/>
                      </a:pPr>
                      <a:r>
                        <a:rPr lang="en-US" sz="1900" b="1" dirty="0">
                          <a:solidFill>
                            <a:schemeClr val="bg1"/>
                          </a:solidFill>
                        </a:rPr>
                        <a:t>$58.54 Million</a:t>
                      </a:r>
                    </a:p>
                    <a:p>
                      <a:pPr marL="0" marR="0" lvl="0" indent="0" algn="ctr" defTabSz="1625529" rtl="0" eaLnBrk="1" fontAlgn="auto" latinLnBrk="0" hangingPunct="1">
                        <a:lnSpc>
                          <a:spcPct val="100000"/>
                        </a:lnSpc>
                        <a:spcBef>
                          <a:spcPts val="0"/>
                        </a:spcBef>
                        <a:spcAft>
                          <a:spcPts val="0"/>
                        </a:spcAft>
                        <a:buClrTx/>
                        <a:buSzTx/>
                        <a:buFontTx/>
                        <a:buNone/>
                        <a:tabLst/>
                        <a:defRPr/>
                      </a:pPr>
                      <a:r>
                        <a:rPr lang="en-US" sz="1900" b="1" dirty="0">
                          <a:solidFill>
                            <a:schemeClr val="accent4">
                              <a:lumMod val="60000"/>
                              <a:lumOff val="40000"/>
                            </a:schemeClr>
                          </a:solidFill>
                        </a:rPr>
                        <a:t>+18%</a:t>
                      </a:r>
                      <a:r>
                        <a:rPr lang="en-US" sz="1900" b="0" dirty="0">
                          <a:solidFill>
                            <a:schemeClr val="bg1"/>
                          </a:solidFill>
                        </a:rPr>
                        <a:t> from prior 6mo.</a:t>
                      </a:r>
                    </a:p>
                  </a:txBody>
                  <a:tcPr marL="121920" marR="121920" marT="60960" marB="60960" anchor="ctr"/>
                </a:tc>
                <a:tc>
                  <a:txBody>
                    <a:bodyPr/>
                    <a:lstStyle/>
                    <a:p>
                      <a:pPr algn="ctr"/>
                      <a:r>
                        <a:rPr lang="en-US" sz="1900" b="1" dirty="0">
                          <a:solidFill>
                            <a:schemeClr val="bg1"/>
                          </a:solidFill>
                        </a:rPr>
                        <a:t>$281.97 Million</a:t>
                      </a:r>
                    </a:p>
                    <a:p>
                      <a:pPr marL="0" marR="0" lvl="0" indent="0" algn="ctr" defTabSz="1625529" rtl="0" eaLnBrk="1" fontAlgn="auto" latinLnBrk="0" hangingPunct="1">
                        <a:lnSpc>
                          <a:spcPct val="100000"/>
                        </a:lnSpc>
                        <a:spcBef>
                          <a:spcPts val="0"/>
                        </a:spcBef>
                        <a:spcAft>
                          <a:spcPts val="0"/>
                        </a:spcAft>
                        <a:buClrTx/>
                        <a:buSzTx/>
                        <a:buFontTx/>
                        <a:buNone/>
                        <a:tabLst/>
                        <a:defRPr/>
                      </a:pPr>
                      <a:r>
                        <a:rPr lang="en-US" sz="1900" b="1" dirty="0">
                          <a:solidFill>
                            <a:schemeClr val="accent4">
                              <a:lumMod val="60000"/>
                              <a:lumOff val="40000"/>
                            </a:schemeClr>
                          </a:solidFill>
                        </a:rPr>
                        <a:t>+29%</a:t>
                      </a:r>
                      <a:r>
                        <a:rPr lang="en-US" sz="1900" b="0" dirty="0">
                          <a:solidFill>
                            <a:schemeClr val="accent4">
                              <a:lumMod val="60000"/>
                              <a:lumOff val="40000"/>
                            </a:schemeClr>
                          </a:solidFill>
                        </a:rPr>
                        <a:t> </a:t>
                      </a:r>
                      <a:r>
                        <a:rPr lang="en-US" sz="1900" b="0" dirty="0">
                          <a:solidFill>
                            <a:schemeClr val="bg1"/>
                          </a:solidFill>
                        </a:rPr>
                        <a:t>from prior 6mo.</a:t>
                      </a:r>
                    </a:p>
                  </a:txBody>
                  <a:tcPr marL="121920" marR="121920" marT="60960" marB="60960" anchor="ctr"/>
                </a:tc>
                <a:extLst>
                  <a:ext uri="{0D108BD9-81ED-4DB2-BD59-A6C34878D82A}">
                    <a16:rowId xmlns:a16="http://schemas.microsoft.com/office/drawing/2014/main" val="1630189533"/>
                  </a:ext>
                </a:extLst>
              </a:tr>
              <a:tr h="538537">
                <a:tc>
                  <a:txBody>
                    <a:bodyPr/>
                    <a:lstStyle/>
                    <a:p>
                      <a:pPr algn="ctr"/>
                      <a:r>
                        <a:rPr lang="en-US" sz="1900" b="1" dirty="0">
                          <a:solidFill>
                            <a:schemeClr val="bg1"/>
                          </a:solidFill>
                        </a:rPr>
                        <a:t>TRADITIONAL AD SPEND</a:t>
                      </a:r>
                    </a:p>
                  </a:txBody>
                  <a:tcPr marL="121920" marR="121920" marT="60960" marB="60960" anchor="ctr"/>
                </a:tc>
                <a:tc>
                  <a:txBody>
                    <a:bodyPr/>
                    <a:lstStyle/>
                    <a:p>
                      <a:pPr algn="ctr"/>
                      <a:r>
                        <a:rPr lang="en-US" sz="1900" b="1" dirty="0">
                          <a:solidFill>
                            <a:schemeClr val="bg1"/>
                          </a:solidFill>
                        </a:rPr>
                        <a:t>84%</a:t>
                      </a:r>
                    </a:p>
                  </a:txBody>
                  <a:tcPr marL="121920" marR="121920" marT="60960" marB="60960" anchor="ctr"/>
                </a:tc>
                <a:tc>
                  <a:txBody>
                    <a:bodyPr/>
                    <a:lstStyle/>
                    <a:p>
                      <a:pPr algn="ctr"/>
                      <a:r>
                        <a:rPr lang="en-US" sz="1900" dirty="0">
                          <a:solidFill>
                            <a:schemeClr val="bg1"/>
                          </a:solidFill>
                        </a:rPr>
                        <a:t>85%</a:t>
                      </a:r>
                    </a:p>
                  </a:txBody>
                  <a:tcPr marL="121920" marR="121920" marT="60960" marB="60960" anchor="ctr"/>
                </a:tc>
                <a:tc>
                  <a:txBody>
                    <a:bodyPr/>
                    <a:lstStyle/>
                    <a:p>
                      <a:pPr algn="ctr"/>
                      <a:r>
                        <a:rPr lang="en-US" sz="1900" dirty="0">
                          <a:solidFill>
                            <a:schemeClr val="bg1"/>
                          </a:solidFill>
                        </a:rPr>
                        <a:t>71%</a:t>
                      </a:r>
                    </a:p>
                  </a:txBody>
                  <a:tcPr marL="121920" marR="121920" marT="60960" marB="60960" anchor="ctr"/>
                </a:tc>
                <a:tc>
                  <a:txBody>
                    <a:bodyPr/>
                    <a:lstStyle/>
                    <a:p>
                      <a:pPr algn="ctr"/>
                      <a:r>
                        <a:rPr lang="en-US" sz="1900" dirty="0">
                          <a:solidFill>
                            <a:schemeClr val="bg1"/>
                          </a:solidFill>
                        </a:rPr>
                        <a:t>75%</a:t>
                      </a:r>
                    </a:p>
                  </a:txBody>
                  <a:tcPr marL="121920" marR="121920" marT="60960" marB="60960" anchor="ctr"/>
                </a:tc>
                <a:extLst>
                  <a:ext uri="{0D108BD9-81ED-4DB2-BD59-A6C34878D82A}">
                    <a16:rowId xmlns:a16="http://schemas.microsoft.com/office/drawing/2014/main" val="887068339"/>
                  </a:ext>
                </a:extLst>
              </a:tr>
              <a:tr h="538537">
                <a:tc>
                  <a:txBody>
                    <a:bodyPr/>
                    <a:lstStyle/>
                    <a:p>
                      <a:pPr algn="ctr"/>
                      <a:r>
                        <a:rPr lang="en-US" sz="1900" b="1" dirty="0">
                          <a:solidFill>
                            <a:schemeClr val="bg1"/>
                          </a:solidFill>
                        </a:rPr>
                        <a:t>DIGITAL AD SPEND</a:t>
                      </a:r>
                    </a:p>
                  </a:txBody>
                  <a:tcPr marL="121920" marR="121920" marT="60960" marB="60960" anchor="ctr"/>
                </a:tc>
                <a:tc>
                  <a:txBody>
                    <a:bodyPr/>
                    <a:lstStyle/>
                    <a:p>
                      <a:pPr algn="ctr"/>
                      <a:r>
                        <a:rPr lang="en-US" sz="1900" b="1" dirty="0">
                          <a:solidFill>
                            <a:schemeClr val="bg1"/>
                          </a:solidFill>
                        </a:rPr>
                        <a:t>16%</a:t>
                      </a:r>
                    </a:p>
                  </a:txBody>
                  <a:tcPr marL="121920" marR="121920" marT="60960" marB="60960" anchor="ctr"/>
                </a:tc>
                <a:tc>
                  <a:txBody>
                    <a:bodyPr/>
                    <a:lstStyle/>
                    <a:p>
                      <a:pPr algn="ctr"/>
                      <a:r>
                        <a:rPr lang="en-US" sz="1900" dirty="0">
                          <a:solidFill>
                            <a:schemeClr val="bg1"/>
                          </a:solidFill>
                        </a:rPr>
                        <a:t>15%</a:t>
                      </a:r>
                    </a:p>
                  </a:txBody>
                  <a:tcPr marL="121920" marR="121920" marT="60960" marB="60960" anchor="ctr"/>
                </a:tc>
                <a:tc>
                  <a:txBody>
                    <a:bodyPr/>
                    <a:lstStyle/>
                    <a:p>
                      <a:pPr algn="ctr"/>
                      <a:r>
                        <a:rPr lang="en-US" sz="1900" dirty="0">
                          <a:solidFill>
                            <a:schemeClr val="bg1"/>
                          </a:solidFill>
                        </a:rPr>
                        <a:t>29%</a:t>
                      </a:r>
                    </a:p>
                  </a:txBody>
                  <a:tcPr marL="121920" marR="121920" marT="60960" marB="60960" anchor="ctr"/>
                </a:tc>
                <a:tc>
                  <a:txBody>
                    <a:bodyPr/>
                    <a:lstStyle/>
                    <a:p>
                      <a:pPr algn="ctr"/>
                      <a:r>
                        <a:rPr lang="en-US" sz="1900" dirty="0">
                          <a:solidFill>
                            <a:schemeClr val="bg1"/>
                          </a:solidFill>
                        </a:rPr>
                        <a:t>25%</a:t>
                      </a:r>
                    </a:p>
                  </a:txBody>
                  <a:tcPr marL="121920" marR="121920" marT="60960" marB="60960" anchor="ctr"/>
                </a:tc>
                <a:extLst>
                  <a:ext uri="{0D108BD9-81ED-4DB2-BD59-A6C34878D82A}">
                    <a16:rowId xmlns:a16="http://schemas.microsoft.com/office/drawing/2014/main" val="424496270"/>
                  </a:ext>
                </a:extLst>
              </a:tr>
              <a:tr h="887001">
                <a:tc>
                  <a:txBody>
                    <a:bodyPr/>
                    <a:lstStyle/>
                    <a:p>
                      <a:pPr algn="ctr"/>
                      <a:r>
                        <a:rPr lang="en-US" sz="1900" b="1" dirty="0">
                          <a:solidFill>
                            <a:schemeClr val="bg1"/>
                          </a:solidFill>
                        </a:rPr>
                        <a:t>DIGITAL MEDIA TRANSACTION TYPE</a:t>
                      </a:r>
                    </a:p>
                  </a:txBody>
                  <a:tcPr marL="121920" marR="121920" marT="60960" marB="60960" anchor="ctr"/>
                </a:tc>
                <a:tc>
                  <a:txBody>
                    <a:bodyPr/>
                    <a:lstStyle/>
                    <a:p>
                      <a:pPr algn="ctr"/>
                      <a:r>
                        <a:rPr lang="en-US" sz="1900" b="1" dirty="0">
                          <a:solidFill>
                            <a:schemeClr val="bg1"/>
                          </a:solidFill>
                        </a:rPr>
                        <a:t>Ad Network/Direct: 17%</a:t>
                      </a:r>
                    </a:p>
                    <a:p>
                      <a:pPr algn="ctr"/>
                      <a:r>
                        <a:rPr lang="en-US" sz="1900" b="1" dirty="0">
                          <a:solidFill>
                            <a:schemeClr val="bg1"/>
                          </a:solidFill>
                        </a:rPr>
                        <a:t>Programmatic: 83%</a:t>
                      </a:r>
                    </a:p>
                  </a:txBody>
                  <a:tcPr marL="121920" marR="121920" marT="60960" marB="60960" anchor="ctr"/>
                </a:tc>
                <a:tc>
                  <a:txBody>
                    <a:bodyPr/>
                    <a:lstStyle/>
                    <a:p>
                      <a:pPr algn="ctr"/>
                      <a:r>
                        <a:rPr lang="en-US" sz="1900" dirty="0">
                          <a:solidFill>
                            <a:schemeClr val="bg1"/>
                          </a:solidFill>
                        </a:rPr>
                        <a:t>Ad Network/Direct: 12%</a:t>
                      </a:r>
                    </a:p>
                    <a:p>
                      <a:pPr algn="ctr"/>
                      <a:r>
                        <a:rPr lang="en-US" sz="1900" dirty="0">
                          <a:solidFill>
                            <a:schemeClr val="bg1"/>
                          </a:solidFill>
                        </a:rPr>
                        <a:t>Programmatic: 88%</a:t>
                      </a:r>
                    </a:p>
                  </a:txBody>
                  <a:tcPr marL="121920" marR="121920" marT="60960" marB="60960" anchor="ctr"/>
                </a:tc>
                <a:tc>
                  <a:txBody>
                    <a:bodyPr/>
                    <a:lstStyle/>
                    <a:p>
                      <a:pPr algn="ctr"/>
                      <a:r>
                        <a:rPr lang="en-US" sz="1900" dirty="0">
                          <a:solidFill>
                            <a:schemeClr val="bg1"/>
                          </a:solidFill>
                        </a:rPr>
                        <a:t>Ad Network/Direct: 63%</a:t>
                      </a:r>
                    </a:p>
                    <a:p>
                      <a:pPr algn="ctr"/>
                      <a:r>
                        <a:rPr lang="en-US" sz="1900" dirty="0">
                          <a:solidFill>
                            <a:schemeClr val="bg1"/>
                          </a:solidFill>
                        </a:rPr>
                        <a:t>Programmatic: 37%</a:t>
                      </a:r>
                    </a:p>
                  </a:txBody>
                  <a:tcPr marL="121920" marR="121920" marT="60960" marB="60960" anchor="ctr"/>
                </a:tc>
                <a:tc>
                  <a:txBody>
                    <a:bodyPr/>
                    <a:lstStyle/>
                    <a:p>
                      <a:pPr algn="ctr"/>
                      <a:r>
                        <a:rPr lang="en-US" sz="1900" dirty="0">
                          <a:solidFill>
                            <a:schemeClr val="bg1"/>
                          </a:solidFill>
                        </a:rPr>
                        <a:t>Ad Network/Direct: 6%</a:t>
                      </a:r>
                    </a:p>
                    <a:p>
                      <a:pPr algn="ctr"/>
                      <a:r>
                        <a:rPr lang="en-US" sz="1900" dirty="0">
                          <a:solidFill>
                            <a:schemeClr val="bg1"/>
                          </a:solidFill>
                        </a:rPr>
                        <a:t>Programmatic: 94%</a:t>
                      </a:r>
                    </a:p>
                  </a:txBody>
                  <a:tcPr marL="121920" marR="121920" marT="60960" marB="60960" anchor="ctr"/>
                </a:tc>
                <a:extLst>
                  <a:ext uri="{0D108BD9-81ED-4DB2-BD59-A6C34878D82A}">
                    <a16:rowId xmlns:a16="http://schemas.microsoft.com/office/drawing/2014/main" val="3851310026"/>
                  </a:ext>
                </a:extLst>
              </a:tr>
              <a:tr h="975360">
                <a:tc>
                  <a:txBody>
                    <a:bodyPr/>
                    <a:lstStyle/>
                    <a:p>
                      <a:pPr algn="ctr"/>
                      <a:r>
                        <a:rPr lang="en-US" sz="1900" b="1" dirty="0">
                          <a:solidFill>
                            <a:schemeClr val="bg1"/>
                          </a:solidFill>
                        </a:rPr>
                        <a:t>TOP BRANDS BY </a:t>
                      </a:r>
                    </a:p>
                    <a:p>
                      <a:pPr algn="ctr"/>
                      <a:r>
                        <a:rPr lang="en-US" sz="1900" b="1" dirty="0">
                          <a:solidFill>
                            <a:schemeClr val="bg1"/>
                          </a:solidFill>
                        </a:rPr>
                        <a:t>TOTAL AD SPEND</a:t>
                      </a:r>
                    </a:p>
                  </a:txBody>
                  <a:tcPr marL="121920" marR="121920" marT="60960" marB="60960" anchor="ctr"/>
                </a:tc>
                <a:tc>
                  <a:txBody>
                    <a:bodyPr/>
                    <a:lstStyle/>
                    <a:p>
                      <a:pPr algn="ctr"/>
                      <a:r>
                        <a:rPr lang="en-US" sz="1900" b="1" dirty="0">
                          <a:solidFill>
                            <a:schemeClr val="bg1"/>
                          </a:solidFill>
                        </a:rPr>
                        <a:t>Budweiser</a:t>
                      </a:r>
                    </a:p>
                    <a:p>
                      <a:pPr algn="ctr"/>
                      <a:r>
                        <a:rPr lang="en-US" sz="1900" b="1" dirty="0">
                          <a:solidFill>
                            <a:schemeClr val="bg1"/>
                          </a:solidFill>
                        </a:rPr>
                        <a:t>Corona</a:t>
                      </a:r>
                    </a:p>
                    <a:p>
                      <a:pPr algn="ctr"/>
                      <a:r>
                        <a:rPr lang="en-US" sz="1900" b="1" dirty="0">
                          <a:solidFill>
                            <a:schemeClr val="bg1"/>
                          </a:solidFill>
                        </a:rPr>
                        <a:t>Michelob</a:t>
                      </a:r>
                    </a:p>
                  </a:txBody>
                  <a:tcPr marL="121920" marR="121920" marT="60960" marB="60960" anchor="ctr"/>
                </a:tc>
                <a:tc>
                  <a:txBody>
                    <a:bodyPr/>
                    <a:lstStyle/>
                    <a:p>
                      <a:pPr algn="ctr"/>
                      <a:r>
                        <a:rPr lang="en-US" sz="1900" dirty="0">
                          <a:solidFill>
                            <a:schemeClr val="bg1"/>
                          </a:solidFill>
                        </a:rPr>
                        <a:t>Budweiser</a:t>
                      </a:r>
                    </a:p>
                    <a:p>
                      <a:pPr algn="ctr"/>
                      <a:r>
                        <a:rPr lang="en-US" sz="1900" dirty="0">
                          <a:solidFill>
                            <a:schemeClr val="bg1"/>
                          </a:solidFill>
                        </a:rPr>
                        <a:t>Corona</a:t>
                      </a:r>
                    </a:p>
                    <a:p>
                      <a:pPr algn="ctr"/>
                      <a:r>
                        <a:rPr lang="en-US" sz="1900" dirty="0">
                          <a:solidFill>
                            <a:schemeClr val="bg1"/>
                          </a:solidFill>
                        </a:rPr>
                        <a:t>Michelob</a:t>
                      </a:r>
                    </a:p>
                  </a:txBody>
                  <a:tcPr marL="121920" marR="121920" marT="60960" marB="60960" anchor="ctr"/>
                </a:tc>
                <a:tc>
                  <a:txBody>
                    <a:bodyPr/>
                    <a:lstStyle/>
                    <a:p>
                      <a:pPr algn="ctr"/>
                      <a:r>
                        <a:rPr lang="en-US" sz="1900" dirty="0">
                          <a:solidFill>
                            <a:schemeClr val="bg1"/>
                          </a:solidFill>
                        </a:rPr>
                        <a:t>Kim Crawford</a:t>
                      </a:r>
                    </a:p>
                    <a:p>
                      <a:pPr algn="ctr"/>
                      <a:r>
                        <a:rPr lang="en-US" sz="1900" dirty="0" err="1">
                          <a:solidFill>
                            <a:schemeClr val="bg1"/>
                          </a:solidFill>
                        </a:rPr>
                        <a:t>Meiomi</a:t>
                      </a:r>
                      <a:endParaRPr lang="en-US" sz="1900" dirty="0">
                        <a:solidFill>
                          <a:schemeClr val="bg1"/>
                        </a:solidFill>
                      </a:endParaRPr>
                    </a:p>
                    <a:p>
                      <a:pPr algn="ctr"/>
                      <a:r>
                        <a:rPr lang="en-US" sz="1900" dirty="0" err="1">
                          <a:solidFill>
                            <a:schemeClr val="bg1"/>
                          </a:solidFill>
                        </a:rPr>
                        <a:t>Freixenet</a:t>
                      </a:r>
                      <a:endParaRPr lang="en-US" sz="1900" dirty="0">
                        <a:solidFill>
                          <a:schemeClr val="bg1"/>
                        </a:solidFill>
                      </a:endParaRPr>
                    </a:p>
                  </a:txBody>
                  <a:tcPr marL="121920" marR="121920" marT="60960" marB="60960" anchor="ctr"/>
                </a:tc>
                <a:tc>
                  <a:txBody>
                    <a:bodyPr/>
                    <a:lstStyle/>
                    <a:p>
                      <a:pPr algn="ctr"/>
                      <a:r>
                        <a:rPr lang="en-US" sz="1900" dirty="0">
                          <a:solidFill>
                            <a:schemeClr val="bg1"/>
                          </a:solidFill>
                        </a:rPr>
                        <a:t>Crown Royal</a:t>
                      </a:r>
                    </a:p>
                    <a:p>
                      <a:pPr algn="ctr"/>
                      <a:r>
                        <a:rPr lang="en-US" sz="1900" dirty="0">
                          <a:solidFill>
                            <a:schemeClr val="bg1"/>
                          </a:solidFill>
                        </a:rPr>
                        <a:t>Grey Goose</a:t>
                      </a:r>
                    </a:p>
                    <a:p>
                      <a:pPr algn="ctr"/>
                      <a:r>
                        <a:rPr lang="en-US" sz="1900" dirty="0">
                          <a:solidFill>
                            <a:schemeClr val="bg1"/>
                          </a:solidFill>
                        </a:rPr>
                        <a:t>Jack Daniels</a:t>
                      </a:r>
                    </a:p>
                  </a:txBody>
                  <a:tcPr marL="121920" marR="121920" marT="60960" marB="60960" anchor="ctr"/>
                </a:tc>
                <a:extLst>
                  <a:ext uri="{0D108BD9-81ED-4DB2-BD59-A6C34878D82A}">
                    <a16:rowId xmlns:a16="http://schemas.microsoft.com/office/drawing/2014/main" val="4195131537"/>
                  </a:ext>
                </a:extLst>
              </a:tr>
            </a:tbl>
          </a:graphicData>
        </a:graphic>
      </p:graphicFrame>
      <p:sp>
        <p:nvSpPr>
          <p:cNvPr id="5" name="Title 4">
            <a:extLst>
              <a:ext uri="{FF2B5EF4-FFF2-40B4-BE49-F238E27FC236}">
                <a16:creationId xmlns:a16="http://schemas.microsoft.com/office/drawing/2014/main" id="{BFDC609D-9F41-A74D-A679-C485FD15ED87}"/>
              </a:ext>
            </a:extLst>
          </p:cNvPr>
          <p:cNvSpPr>
            <a:spLocks noGrp="1"/>
          </p:cNvSpPr>
          <p:nvPr>
            <p:ph type="title"/>
          </p:nvPr>
        </p:nvSpPr>
        <p:spPr>
          <a:xfrm>
            <a:off x="620334" y="378727"/>
            <a:ext cx="15016921" cy="3169741"/>
          </a:xfrm>
        </p:spPr>
        <p:txBody>
          <a:bodyPr>
            <a:noAutofit/>
          </a:bodyPr>
          <a:lstStyle/>
          <a:p>
            <a:pPr>
              <a:lnSpc>
                <a:spcPct val="80000"/>
              </a:lnSpc>
              <a:spcBef>
                <a:spcPts val="5333"/>
              </a:spcBef>
            </a:pPr>
            <a:r>
              <a:rPr lang="en-US" sz="4000" dirty="0"/>
              <a:t>THE ALCOHOLIC BEVERAGE INDUSTRY IS AN IMMENSELY LARGE SPENDING VERTICAL BUT IS FOCUSED TOO HEAVILY ON TRADITIONAL MEDIA.</a:t>
            </a:r>
            <a:br>
              <a:rPr lang="en-US" sz="4000" dirty="0"/>
            </a:br>
            <a:br>
              <a:rPr lang="en-US" sz="1600" dirty="0"/>
            </a:br>
            <a:r>
              <a:rPr lang="en-US" sz="4000" dirty="0">
                <a:solidFill>
                  <a:schemeClr val="accent2"/>
                </a:solidFill>
              </a:rPr>
              <a:t>THE WINE SEGMENT IS LEADING THE WAY IN TRANSITIONING AD SPEND TO THE DIGITAL FORMAT. STILL, THEY ARE FAR BEHIND OTHER SEGMENTS IN USING PROGRAMMATIC BUYING METHODS.</a:t>
            </a:r>
            <a:br>
              <a:rPr lang="en-US" sz="4000" dirty="0">
                <a:solidFill>
                  <a:schemeClr val="accent2"/>
                </a:solidFill>
              </a:rPr>
            </a:br>
            <a:endParaRPr lang="en-US" sz="4000" dirty="0">
              <a:solidFill>
                <a:schemeClr val="accent2"/>
              </a:solidFill>
            </a:endParaRPr>
          </a:p>
        </p:txBody>
      </p:sp>
      <p:sp>
        <p:nvSpPr>
          <p:cNvPr id="7" name="Notes 4">
            <a:extLst>
              <a:ext uri="{FF2B5EF4-FFF2-40B4-BE49-F238E27FC236}">
                <a16:creationId xmlns:a16="http://schemas.microsoft.com/office/drawing/2014/main" id="{0474C5ED-D0A2-4CD4-8DDA-ACA332A557A6}"/>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Kantar Media</a:t>
            </a:r>
            <a:endParaRPr lang="en-US" sz="800" i="1" dirty="0">
              <a:solidFill>
                <a:srgbClr val="FFFFFF">
                  <a:lumMod val="95000"/>
                </a:srgbClr>
              </a:solidFill>
              <a:latin typeface="Franklin Gothic Book" panose="020B0503020102020204"/>
              <a:ea typeface="Source Sans Pro" panose="020B0503030403020204" pitchFamily="34" charset="0"/>
            </a:endParaRPr>
          </a:p>
        </p:txBody>
      </p:sp>
    </p:spTree>
    <p:extLst>
      <p:ext uri="{BB962C8B-B14F-4D97-AF65-F5344CB8AC3E}">
        <p14:creationId xmlns:p14="http://schemas.microsoft.com/office/powerpoint/2010/main" val="265988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7E6B9E4-2464-41B3-9008-80B89EE26044}"/>
              </a:ext>
            </a:extLst>
          </p:cNvPr>
          <p:cNvPicPr>
            <a:picLocks noChangeAspect="1"/>
          </p:cNvPicPr>
          <p:nvPr/>
        </p:nvPicPr>
        <p:blipFill rotWithShape="1">
          <a:blip r:embed="rId2"/>
          <a:srcRect l="3125" r="3125"/>
          <a:stretch/>
        </p:blipFill>
        <p:spPr>
          <a:xfrm>
            <a:off x="614819" y="747680"/>
            <a:ext cx="1422400" cy="853440"/>
          </a:xfrm>
          <a:prstGeom prst="rect">
            <a:avLst/>
          </a:prstGeom>
          <a:ln>
            <a:solidFill>
              <a:schemeClr val="accent1"/>
            </a:solidFill>
          </a:ln>
        </p:spPr>
      </p:pic>
      <p:sp>
        <p:nvSpPr>
          <p:cNvPr id="7" name="Notes 4">
            <a:extLst>
              <a:ext uri="{FF2B5EF4-FFF2-40B4-BE49-F238E27FC236}">
                <a16:creationId xmlns:a16="http://schemas.microsoft.com/office/drawing/2014/main" id="{0474C5ED-D0A2-4CD4-8DDA-ACA332A557A6}"/>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MRI Market-by-Market 2020</a:t>
            </a:r>
            <a:endParaRPr lang="en-US" sz="800" i="1" dirty="0">
              <a:solidFill>
                <a:srgbClr val="FFFFFF">
                  <a:lumMod val="95000"/>
                </a:srgbClr>
              </a:solidFill>
              <a:latin typeface="Franklin Gothic Book" panose="020B0503020102020204"/>
              <a:ea typeface="Source Sans Pro" panose="020B0503030403020204" pitchFamily="34" charset="0"/>
            </a:endParaRPr>
          </a:p>
        </p:txBody>
      </p:sp>
      <p:grpSp>
        <p:nvGrpSpPr>
          <p:cNvPr id="13" name="Group 12">
            <a:extLst>
              <a:ext uri="{FF2B5EF4-FFF2-40B4-BE49-F238E27FC236}">
                <a16:creationId xmlns:a16="http://schemas.microsoft.com/office/drawing/2014/main" id="{D26020F8-7FA5-428C-A26B-4081D8364022}"/>
              </a:ext>
            </a:extLst>
          </p:cNvPr>
          <p:cNvGrpSpPr/>
          <p:nvPr/>
        </p:nvGrpSpPr>
        <p:grpSpPr>
          <a:xfrm>
            <a:off x="447880" y="2049624"/>
            <a:ext cx="2492749" cy="609600"/>
            <a:chOff x="622245" y="1365621"/>
            <a:chExt cx="1869562" cy="457200"/>
          </a:xfrm>
        </p:grpSpPr>
        <p:pic>
          <p:nvPicPr>
            <p:cNvPr id="14" name="Graphic 13" descr="Cake with solid fill">
              <a:extLst>
                <a:ext uri="{FF2B5EF4-FFF2-40B4-BE49-F238E27FC236}">
                  <a16:creationId xmlns:a16="http://schemas.microsoft.com/office/drawing/2014/main" id="{A933DB30-2ED2-4C6D-B24D-CFE9A0DEA8D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2245" y="1365621"/>
              <a:ext cx="457200" cy="457200"/>
            </a:xfrm>
            <a:prstGeom prst="rect">
              <a:avLst/>
            </a:prstGeom>
          </p:spPr>
        </p:pic>
        <p:sp>
          <p:nvSpPr>
            <p:cNvPr id="15" name="TextBox 14">
              <a:extLst>
                <a:ext uri="{FF2B5EF4-FFF2-40B4-BE49-F238E27FC236}">
                  <a16:creationId xmlns:a16="http://schemas.microsoft.com/office/drawing/2014/main" id="{BB1F8716-54FA-4D60-BFCE-B6FE18F2394F}"/>
                </a:ext>
              </a:extLst>
            </p:cNvPr>
            <p:cNvSpPr txBox="1"/>
            <p:nvPr/>
          </p:nvSpPr>
          <p:spPr>
            <a:xfrm>
              <a:off x="1061103" y="1473964"/>
              <a:ext cx="1430704" cy="284742"/>
            </a:xfrm>
            <a:prstGeom prst="rect">
              <a:avLst/>
            </a:prstGeom>
            <a:noFill/>
          </p:spPr>
          <p:txBody>
            <a:bodyPr wrap="square" rtlCol="0">
              <a:spAutoFit/>
            </a:bodyPr>
            <a:lstStyle/>
            <a:p>
              <a:pPr defTabSz="1219170">
                <a:defRPr/>
              </a:pPr>
              <a:r>
                <a:rPr lang="en-US" sz="1867" dirty="0">
                  <a:solidFill>
                    <a:srgbClr val="FFFFFF">
                      <a:lumMod val="85000"/>
                    </a:srgbClr>
                  </a:solidFill>
                  <a:latin typeface="Franklin Gothic Book" panose="020B0503020102020204"/>
                </a:rPr>
                <a:t>Adults 25-54</a:t>
              </a:r>
            </a:p>
          </p:txBody>
        </p:sp>
      </p:grpSp>
      <p:grpSp>
        <p:nvGrpSpPr>
          <p:cNvPr id="17" name="Group 16">
            <a:extLst>
              <a:ext uri="{FF2B5EF4-FFF2-40B4-BE49-F238E27FC236}">
                <a16:creationId xmlns:a16="http://schemas.microsoft.com/office/drawing/2014/main" id="{2FE3F010-A6C0-4913-9B59-1D3A80F91BA0}"/>
              </a:ext>
            </a:extLst>
          </p:cNvPr>
          <p:cNvGrpSpPr/>
          <p:nvPr/>
        </p:nvGrpSpPr>
        <p:grpSpPr>
          <a:xfrm>
            <a:off x="3794208" y="2049624"/>
            <a:ext cx="2517204" cy="609600"/>
            <a:chOff x="2608792" y="1365621"/>
            <a:chExt cx="1887903" cy="457200"/>
          </a:xfrm>
        </p:grpSpPr>
        <p:pic>
          <p:nvPicPr>
            <p:cNvPr id="18" name="Graphic 17" descr="Gender with solid fill">
              <a:extLst>
                <a:ext uri="{FF2B5EF4-FFF2-40B4-BE49-F238E27FC236}">
                  <a16:creationId xmlns:a16="http://schemas.microsoft.com/office/drawing/2014/main" id="{E8915B9D-91D5-4484-8340-89E2779BCF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08792" y="1365621"/>
              <a:ext cx="457200" cy="457200"/>
            </a:xfrm>
            <a:prstGeom prst="rect">
              <a:avLst/>
            </a:prstGeom>
          </p:spPr>
        </p:pic>
        <p:sp>
          <p:nvSpPr>
            <p:cNvPr id="19" name="TextBox 18">
              <a:extLst>
                <a:ext uri="{FF2B5EF4-FFF2-40B4-BE49-F238E27FC236}">
                  <a16:creationId xmlns:a16="http://schemas.microsoft.com/office/drawing/2014/main" id="{0EC1D8E7-050B-4E92-AE3C-54F45E1C2885}"/>
                </a:ext>
              </a:extLst>
            </p:cNvPr>
            <p:cNvSpPr txBox="1"/>
            <p:nvPr/>
          </p:nvSpPr>
          <p:spPr>
            <a:xfrm>
              <a:off x="3065992" y="1438122"/>
              <a:ext cx="1430703" cy="284742"/>
            </a:xfrm>
            <a:prstGeom prst="rect">
              <a:avLst/>
            </a:prstGeom>
            <a:noFill/>
          </p:spPr>
          <p:txBody>
            <a:bodyPr wrap="square" rtlCol="0">
              <a:spAutoFit/>
            </a:bodyPr>
            <a:lstStyle/>
            <a:p>
              <a:pPr defTabSz="1219170">
                <a:defRPr/>
              </a:pPr>
              <a:r>
                <a:rPr lang="en-US" sz="1867" dirty="0">
                  <a:solidFill>
                    <a:srgbClr val="FFFFFF">
                      <a:lumMod val="85000"/>
                    </a:srgbClr>
                  </a:solidFill>
                  <a:latin typeface="Franklin Gothic Book" panose="020B0503020102020204"/>
                </a:rPr>
                <a:t>Men</a:t>
              </a:r>
            </a:p>
          </p:txBody>
        </p:sp>
      </p:grpSp>
      <p:grpSp>
        <p:nvGrpSpPr>
          <p:cNvPr id="20" name="Group 19">
            <a:extLst>
              <a:ext uri="{FF2B5EF4-FFF2-40B4-BE49-F238E27FC236}">
                <a16:creationId xmlns:a16="http://schemas.microsoft.com/office/drawing/2014/main" id="{0E4D1C3B-EE50-4542-83D1-5967C10197F9}"/>
              </a:ext>
            </a:extLst>
          </p:cNvPr>
          <p:cNvGrpSpPr/>
          <p:nvPr/>
        </p:nvGrpSpPr>
        <p:grpSpPr>
          <a:xfrm>
            <a:off x="7164991" y="2032759"/>
            <a:ext cx="1707225" cy="609600"/>
            <a:chOff x="4449160" y="1365621"/>
            <a:chExt cx="1280419" cy="457200"/>
          </a:xfrm>
        </p:grpSpPr>
        <p:pic>
          <p:nvPicPr>
            <p:cNvPr id="21" name="Graphic 20" descr="Wedding rings with solid fill">
              <a:extLst>
                <a:ext uri="{FF2B5EF4-FFF2-40B4-BE49-F238E27FC236}">
                  <a16:creationId xmlns:a16="http://schemas.microsoft.com/office/drawing/2014/main" id="{C3500F4D-9E37-4B38-A723-6ACAB4B9260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49160" y="1365621"/>
              <a:ext cx="457200" cy="457200"/>
            </a:xfrm>
            <a:prstGeom prst="rect">
              <a:avLst/>
            </a:prstGeom>
          </p:spPr>
        </p:pic>
        <p:sp>
          <p:nvSpPr>
            <p:cNvPr id="22" name="TextBox 21">
              <a:extLst>
                <a:ext uri="{FF2B5EF4-FFF2-40B4-BE49-F238E27FC236}">
                  <a16:creationId xmlns:a16="http://schemas.microsoft.com/office/drawing/2014/main" id="{C536E19C-6042-4EFF-BF4B-F757CC673C6E}"/>
                </a:ext>
              </a:extLst>
            </p:cNvPr>
            <p:cNvSpPr txBox="1"/>
            <p:nvPr/>
          </p:nvSpPr>
          <p:spPr>
            <a:xfrm>
              <a:off x="4900464" y="1442470"/>
              <a:ext cx="829115" cy="284742"/>
            </a:xfrm>
            <a:prstGeom prst="rect">
              <a:avLst/>
            </a:prstGeom>
            <a:noFill/>
          </p:spPr>
          <p:txBody>
            <a:bodyPr wrap="square" rtlCol="0">
              <a:spAutoFit/>
            </a:bodyPr>
            <a:lstStyle/>
            <a:p>
              <a:pPr defTabSz="1219170">
                <a:defRPr/>
              </a:pPr>
              <a:r>
                <a:rPr lang="en-US" sz="1867" dirty="0">
                  <a:solidFill>
                    <a:srgbClr val="FFFFFF">
                      <a:lumMod val="85000"/>
                    </a:srgbClr>
                  </a:solidFill>
                  <a:latin typeface="Franklin Gothic Book" panose="020B0503020102020204"/>
                </a:rPr>
                <a:t>Married</a:t>
              </a:r>
            </a:p>
          </p:txBody>
        </p:sp>
      </p:grpSp>
      <p:grpSp>
        <p:nvGrpSpPr>
          <p:cNvPr id="26" name="Group 25">
            <a:extLst>
              <a:ext uri="{FF2B5EF4-FFF2-40B4-BE49-F238E27FC236}">
                <a16:creationId xmlns:a16="http://schemas.microsoft.com/office/drawing/2014/main" id="{E3A3AC74-52E0-43F5-AB1A-540A62110377}"/>
              </a:ext>
            </a:extLst>
          </p:cNvPr>
          <p:cNvGrpSpPr/>
          <p:nvPr/>
        </p:nvGrpSpPr>
        <p:grpSpPr>
          <a:xfrm>
            <a:off x="9725794" y="2011858"/>
            <a:ext cx="3130981" cy="609600"/>
            <a:chOff x="8236759" y="1365621"/>
            <a:chExt cx="2348236" cy="457200"/>
          </a:xfrm>
        </p:grpSpPr>
        <p:pic>
          <p:nvPicPr>
            <p:cNvPr id="27" name="Graphic 26" descr="Graduation cap with solid fill">
              <a:extLst>
                <a:ext uri="{FF2B5EF4-FFF2-40B4-BE49-F238E27FC236}">
                  <a16:creationId xmlns:a16="http://schemas.microsoft.com/office/drawing/2014/main" id="{201663F0-AF3D-499E-8CCD-56FC0CEDF1F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236759" y="1365621"/>
              <a:ext cx="457200" cy="457200"/>
            </a:xfrm>
            <a:prstGeom prst="rect">
              <a:avLst/>
            </a:prstGeom>
          </p:spPr>
        </p:pic>
        <p:sp>
          <p:nvSpPr>
            <p:cNvPr id="28" name="TextBox 27">
              <a:extLst>
                <a:ext uri="{FF2B5EF4-FFF2-40B4-BE49-F238E27FC236}">
                  <a16:creationId xmlns:a16="http://schemas.microsoft.com/office/drawing/2014/main" id="{2774FBCD-2CB0-444F-B9AD-1C43F7D6F1C2}"/>
                </a:ext>
              </a:extLst>
            </p:cNvPr>
            <p:cNvSpPr txBox="1"/>
            <p:nvPr/>
          </p:nvSpPr>
          <p:spPr>
            <a:xfrm>
              <a:off x="8681566" y="1452711"/>
              <a:ext cx="1903429" cy="284742"/>
            </a:xfrm>
            <a:prstGeom prst="rect">
              <a:avLst/>
            </a:prstGeom>
            <a:noFill/>
          </p:spPr>
          <p:txBody>
            <a:bodyPr wrap="square" rtlCol="0">
              <a:spAutoFit/>
            </a:bodyPr>
            <a:lstStyle/>
            <a:p>
              <a:pPr defTabSz="1219170">
                <a:defRPr/>
              </a:pPr>
              <a:r>
                <a:rPr lang="en-US" sz="1867" dirty="0">
                  <a:solidFill>
                    <a:srgbClr val="FFFFFF">
                      <a:lumMod val="85000"/>
                    </a:srgbClr>
                  </a:solidFill>
                  <a:latin typeface="Franklin Gothic Book" panose="020B0503020102020204"/>
                </a:rPr>
                <a:t>College Educated+</a:t>
              </a:r>
            </a:p>
          </p:txBody>
        </p:sp>
      </p:grpSp>
      <p:grpSp>
        <p:nvGrpSpPr>
          <p:cNvPr id="32" name="Group 31">
            <a:extLst>
              <a:ext uri="{FF2B5EF4-FFF2-40B4-BE49-F238E27FC236}">
                <a16:creationId xmlns:a16="http://schemas.microsoft.com/office/drawing/2014/main" id="{D42BBE38-E081-49B7-9C9D-9503038F75AB}"/>
              </a:ext>
            </a:extLst>
          </p:cNvPr>
          <p:cNvGrpSpPr/>
          <p:nvPr/>
        </p:nvGrpSpPr>
        <p:grpSpPr>
          <a:xfrm>
            <a:off x="13710352" y="1994851"/>
            <a:ext cx="2099357" cy="609600"/>
            <a:chOff x="335314" y="4295580"/>
            <a:chExt cx="1574518" cy="457200"/>
          </a:xfrm>
        </p:grpSpPr>
        <p:pic>
          <p:nvPicPr>
            <p:cNvPr id="29" name="Graphic 28" descr="Money with solid fill">
              <a:extLst>
                <a:ext uri="{FF2B5EF4-FFF2-40B4-BE49-F238E27FC236}">
                  <a16:creationId xmlns:a16="http://schemas.microsoft.com/office/drawing/2014/main" id="{DA00D53C-FAC9-4B90-A6E8-72469611FD5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35314" y="4295580"/>
              <a:ext cx="457200" cy="457200"/>
            </a:xfrm>
            <a:prstGeom prst="rect">
              <a:avLst/>
            </a:prstGeom>
          </p:spPr>
        </p:pic>
        <p:sp>
          <p:nvSpPr>
            <p:cNvPr id="31" name="TextBox 30">
              <a:extLst>
                <a:ext uri="{FF2B5EF4-FFF2-40B4-BE49-F238E27FC236}">
                  <a16:creationId xmlns:a16="http://schemas.microsoft.com/office/drawing/2014/main" id="{5DD7BB95-FA9E-450B-BACC-3CF681054F3B}"/>
                </a:ext>
              </a:extLst>
            </p:cNvPr>
            <p:cNvSpPr txBox="1"/>
            <p:nvPr/>
          </p:nvSpPr>
          <p:spPr>
            <a:xfrm>
              <a:off x="792514" y="4388419"/>
              <a:ext cx="1117318" cy="284742"/>
            </a:xfrm>
            <a:prstGeom prst="rect">
              <a:avLst/>
            </a:prstGeom>
            <a:noFill/>
          </p:spPr>
          <p:txBody>
            <a:bodyPr wrap="square" rtlCol="0">
              <a:spAutoFit/>
            </a:bodyPr>
            <a:lstStyle/>
            <a:p>
              <a:pPr defTabSz="1219170">
                <a:defRPr/>
              </a:pPr>
              <a:r>
                <a:rPr lang="en-US" sz="1867" dirty="0">
                  <a:solidFill>
                    <a:srgbClr val="FFFFFF">
                      <a:lumMod val="85000"/>
                    </a:srgbClr>
                  </a:solidFill>
                  <a:latin typeface="Franklin Gothic Book" panose="020B0503020102020204"/>
                </a:rPr>
                <a:t>HHI $75K+</a:t>
              </a:r>
            </a:p>
          </p:txBody>
        </p:sp>
      </p:grpSp>
      <p:graphicFrame>
        <p:nvGraphicFramePr>
          <p:cNvPr id="48" name="Table 2">
            <a:extLst>
              <a:ext uri="{FF2B5EF4-FFF2-40B4-BE49-F238E27FC236}">
                <a16:creationId xmlns:a16="http://schemas.microsoft.com/office/drawing/2014/main" id="{9E04D6C3-5AF6-40AA-96C9-80012EC3A4FE}"/>
              </a:ext>
            </a:extLst>
          </p:cNvPr>
          <p:cNvGraphicFramePr>
            <a:graphicFrameLocks noGrp="1"/>
          </p:cNvGraphicFramePr>
          <p:nvPr/>
        </p:nvGraphicFramePr>
        <p:xfrm>
          <a:off x="447880" y="2753895"/>
          <a:ext cx="4819182" cy="2715448"/>
        </p:xfrm>
        <a:graphic>
          <a:graphicData uri="http://schemas.openxmlformats.org/drawingml/2006/table">
            <a:tbl>
              <a:tblPr firstRow="1" bandRow="1">
                <a:tableStyleId>{D113A9D2-9D6B-4929-AA2D-F23B5EE8CBE7}</a:tableStyleId>
              </a:tblPr>
              <a:tblGrid>
                <a:gridCol w="2409591">
                  <a:extLst>
                    <a:ext uri="{9D8B030D-6E8A-4147-A177-3AD203B41FA5}">
                      <a16:colId xmlns:a16="http://schemas.microsoft.com/office/drawing/2014/main" val="2920477042"/>
                    </a:ext>
                  </a:extLst>
                </a:gridCol>
                <a:gridCol w="2409591">
                  <a:extLst>
                    <a:ext uri="{9D8B030D-6E8A-4147-A177-3AD203B41FA5}">
                      <a16:colId xmlns:a16="http://schemas.microsoft.com/office/drawing/2014/main" val="288543143"/>
                    </a:ext>
                  </a:extLst>
                </a:gridCol>
              </a:tblGrid>
              <a:tr h="675227">
                <a:tc gridSpan="2">
                  <a:txBody>
                    <a:bodyPr/>
                    <a:lstStyle/>
                    <a:p>
                      <a:pPr algn="ctr"/>
                      <a:r>
                        <a:rPr lang="en-US" sz="1600" dirty="0">
                          <a:solidFill>
                            <a:schemeClr val="tx2"/>
                          </a:solidFill>
                        </a:rPr>
                        <a:t>While I frequently drink spirits, I more often drink other types of alcohol</a:t>
                      </a:r>
                    </a:p>
                  </a:txBody>
                  <a:tcPr marL="121920" marR="121920" marT="60960" marB="60960" anchor="ctr"/>
                </a:tc>
                <a:tc hMerge="1">
                  <a:txBody>
                    <a:bodyPr/>
                    <a:lstStyle/>
                    <a:p>
                      <a:pPr algn="ctr"/>
                      <a:r>
                        <a:rPr lang="en-US" sz="1100" dirty="0">
                          <a:solidFill>
                            <a:schemeClr val="bg1"/>
                          </a:solidFill>
                        </a:rPr>
                        <a:t>TARGET 2</a:t>
                      </a:r>
                    </a:p>
                  </a:txBody>
                  <a:tcPr anchor="ctr"/>
                </a:tc>
                <a:extLst>
                  <a:ext uri="{0D108BD9-81ED-4DB2-BD59-A6C34878D82A}">
                    <a16:rowId xmlns:a16="http://schemas.microsoft.com/office/drawing/2014/main" val="520700375"/>
                  </a:ext>
                </a:extLst>
              </a:tr>
              <a:tr h="568960">
                <a:tc>
                  <a:txBody>
                    <a:bodyPr/>
                    <a:lstStyle/>
                    <a:p>
                      <a:pPr algn="ctr"/>
                      <a:r>
                        <a:rPr lang="en-US" sz="1500" dirty="0">
                          <a:solidFill>
                            <a:schemeClr val="bg1"/>
                          </a:solidFill>
                        </a:rPr>
                        <a:t>I typically drink other alcohol more than spirits</a:t>
                      </a:r>
                    </a:p>
                  </a:txBody>
                  <a:tcPr marL="121920" marR="121920" marT="60960" marB="60960" anchor="ctr"/>
                </a:tc>
                <a:tc rowSpan="3">
                  <a:txBody>
                    <a:bodyPr/>
                    <a:lstStyle/>
                    <a:p>
                      <a:pPr algn="ctr"/>
                      <a:r>
                        <a:rPr lang="en-US" sz="1500" b="1" dirty="0">
                          <a:solidFill>
                            <a:schemeClr val="bg1"/>
                          </a:solidFill>
                        </a:rPr>
                        <a:t>Key Implication:</a:t>
                      </a:r>
                    </a:p>
                    <a:p>
                      <a:pPr algn="ctr"/>
                      <a:r>
                        <a:rPr lang="en-US" sz="1500" dirty="0">
                          <a:solidFill>
                            <a:schemeClr val="bg1"/>
                          </a:solidFill>
                        </a:rPr>
                        <a:t>Brands need to know that their product is not the consumer’s first choice so they must promote situational drinking</a:t>
                      </a:r>
                    </a:p>
                  </a:txBody>
                  <a:tcPr marL="121920" marR="121920" marT="60960" marB="60960" anchor="ctr">
                    <a:solidFill>
                      <a:schemeClr val="accent2"/>
                    </a:solidFill>
                  </a:tcPr>
                </a:tc>
                <a:extLst>
                  <a:ext uri="{0D108BD9-81ED-4DB2-BD59-A6C34878D82A}">
                    <a16:rowId xmlns:a16="http://schemas.microsoft.com/office/drawing/2014/main" val="1630189533"/>
                  </a:ext>
                </a:extLst>
              </a:tr>
              <a:tr h="821869">
                <a:tc>
                  <a:txBody>
                    <a:bodyPr/>
                    <a:lstStyle/>
                    <a:p>
                      <a:pPr marL="0" marR="0" lvl="0" indent="0" algn="ctr" defTabSz="1625529" rtl="0" eaLnBrk="1" fontAlgn="auto" latinLnBrk="0" hangingPunct="1">
                        <a:lnSpc>
                          <a:spcPct val="100000"/>
                        </a:lnSpc>
                        <a:spcBef>
                          <a:spcPts val="0"/>
                        </a:spcBef>
                        <a:spcAft>
                          <a:spcPts val="0"/>
                        </a:spcAft>
                        <a:buClrTx/>
                        <a:buSzTx/>
                        <a:buFontTx/>
                        <a:buNone/>
                        <a:tabLst/>
                        <a:defRPr/>
                      </a:pPr>
                      <a:r>
                        <a:rPr lang="en-US" sz="1500" dirty="0">
                          <a:solidFill>
                            <a:schemeClr val="bg1"/>
                          </a:solidFill>
                        </a:rPr>
                        <a:t>I usually drink spirits in a mixed drink, not straight</a:t>
                      </a:r>
                    </a:p>
                  </a:txBody>
                  <a:tcPr marL="121920" marR="121920" marT="60960" marB="60960" anchor="ctr"/>
                </a:tc>
                <a:tc vMerge="1">
                  <a:txBody>
                    <a:bodyPr/>
                    <a:lstStyle/>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Adults X</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Men/Women</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Married</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College Graduate</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HHI</a:t>
                      </a:r>
                    </a:p>
                  </a:txBody>
                  <a:tcPr anchor="ctr"/>
                </a:tc>
                <a:extLst>
                  <a:ext uri="{0D108BD9-81ED-4DB2-BD59-A6C34878D82A}">
                    <a16:rowId xmlns:a16="http://schemas.microsoft.com/office/drawing/2014/main" val="887068339"/>
                  </a:ext>
                </a:extLst>
              </a:tr>
              <a:tr h="639232">
                <a:tc>
                  <a:txBody>
                    <a:bodyPr/>
                    <a:lstStyle/>
                    <a:p>
                      <a:pPr marL="0" marR="0" lvl="0" indent="0" algn="ctr" defTabSz="1625529" rtl="0" eaLnBrk="1" fontAlgn="auto" latinLnBrk="0" hangingPunct="1">
                        <a:lnSpc>
                          <a:spcPct val="100000"/>
                        </a:lnSpc>
                        <a:spcBef>
                          <a:spcPts val="0"/>
                        </a:spcBef>
                        <a:spcAft>
                          <a:spcPts val="0"/>
                        </a:spcAft>
                        <a:buClrTx/>
                        <a:buSzTx/>
                        <a:buFontTx/>
                        <a:buNone/>
                        <a:tabLst/>
                        <a:defRPr/>
                      </a:pPr>
                      <a:r>
                        <a:rPr lang="en-US" sz="1500" dirty="0">
                          <a:solidFill>
                            <a:schemeClr val="bg1"/>
                          </a:solidFill>
                        </a:rPr>
                        <a:t>I typically purchase what’s most popular</a:t>
                      </a:r>
                    </a:p>
                  </a:txBody>
                  <a:tcPr marL="121920" marR="121920" marT="60960" marB="60960" anchor="ctr"/>
                </a:tc>
                <a:tc vMerge="1">
                  <a:txBody>
                    <a:bodyPr/>
                    <a:lstStyle/>
                    <a:p>
                      <a:pPr algn="ctr"/>
                      <a:r>
                        <a:rPr lang="en-US" sz="1100" b="0" dirty="0">
                          <a:solidFill>
                            <a:schemeClr val="bg1">
                              <a:lumMod val="95000"/>
                            </a:schemeClr>
                          </a:solidFill>
                        </a:rPr>
                        <a:t>X</a:t>
                      </a:r>
                    </a:p>
                    <a:p>
                      <a:pPr algn="ctr"/>
                      <a:r>
                        <a:rPr lang="en-US" sz="1100" b="0" dirty="0">
                          <a:solidFill>
                            <a:schemeClr val="bg1">
                              <a:lumMod val="95000"/>
                            </a:schemeClr>
                          </a:solidFill>
                        </a:rPr>
                        <a:t>X</a:t>
                      </a:r>
                    </a:p>
                  </a:txBody>
                  <a:tcPr anchor="ctr"/>
                </a:tc>
                <a:extLst>
                  <a:ext uri="{0D108BD9-81ED-4DB2-BD59-A6C34878D82A}">
                    <a16:rowId xmlns:a16="http://schemas.microsoft.com/office/drawing/2014/main" val="4199737734"/>
                  </a:ext>
                </a:extLst>
              </a:tr>
            </a:tbl>
          </a:graphicData>
        </a:graphic>
      </p:graphicFrame>
      <p:graphicFrame>
        <p:nvGraphicFramePr>
          <p:cNvPr id="55" name="Table 2">
            <a:extLst>
              <a:ext uri="{FF2B5EF4-FFF2-40B4-BE49-F238E27FC236}">
                <a16:creationId xmlns:a16="http://schemas.microsoft.com/office/drawing/2014/main" id="{8FA02F5B-B8BF-45FE-A5A4-40976DFEAE35}"/>
              </a:ext>
            </a:extLst>
          </p:cNvPr>
          <p:cNvGraphicFramePr>
            <a:graphicFrameLocks noGrp="1"/>
          </p:cNvGraphicFramePr>
          <p:nvPr/>
        </p:nvGraphicFramePr>
        <p:xfrm>
          <a:off x="5719204" y="2751640"/>
          <a:ext cx="4819182" cy="2552232"/>
        </p:xfrm>
        <a:graphic>
          <a:graphicData uri="http://schemas.openxmlformats.org/drawingml/2006/table">
            <a:tbl>
              <a:tblPr firstRow="1" bandRow="1">
                <a:tableStyleId>{D113A9D2-9D6B-4929-AA2D-F23B5EE8CBE7}</a:tableStyleId>
              </a:tblPr>
              <a:tblGrid>
                <a:gridCol w="2409591">
                  <a:extLst>
                    <a:ext uri="{9D8B030D-6E8A-4147-A177-3AD203B41FA5}">
                      <a16:colId xmlns:a16="http://schemas.microsoft.com/office/drawing/2014/main" val="2920477042"/>
                    </a:ext>
                  </a:extLst>
                </a:gridCol>
                <a:gridCol w="2409591">
                  <a:extLst>
                    <a:ext uri="{9D8B030D-6E8A-4147-A177-3AD203B41FA5}">
                      <a16:colId xmlns:a16="http://schemas.microsoft.com/office/drawing/2014/main" val="288543143"/>
                    </a:ext>
                  </a:extLst>
                </a:gridCol>
              </a:tblGrid>
              <a:tr h="609600">
                <a:tc gridSpan="2">
                  <a:txBody>
                    <a:bodyPr/>
                    <a:lstStyle/>
                    <a:p>
                      <a:pPr algn="ctr"/>
                      <a:r>
                        <a:rPr lang="en-US" sz="1600" dirty="0">
                          <a:solidFill>
                            <a:schemeClr val="tx2"/>
                          </a:solidFill>
                        </a:rPr>
                        <a:t>Entertaining others at my home is an important part of my social life and spirits consumption habits</a:t>
                      </a:r>
                    </a:p>
                  </a:txBody>
                  <a:tcPr marL="121920" marR="121920" marT="60960" marB="60960" anchor="ctr"/>
                </a:tc>
                <a:tc hMerge="1">
                  <a:txBody>
                    <a:bodyPr/>
                    <a:lstStyle/>
                    <a:p>
                      <a:pPr algn="ctr"/>
                      <a:r>
                        <a:rPr lang="en-US" sz="1100" dirty="0">
                          <a:solidFill>
                            <a:schemeClr val="bg1"/>
                          </a:solidFill>
                        </a:rPr>
                        <a:t>TARGET 2</a:t>
                      </a:r>
                    </a:p>
                  </a:txBody>
                  <a:tcPr anchor="ctr"/>
                </a:tc>
                <a:extLst>
                  <a:ext uri="{0D108BD9-81ED-4DB2-BD59-A6C34878D82A}">
                    <a16:rowId xmlns:a16="http://schemas.microsoft.com/office/drawing/2014/main" val="520700375"/>
                  </a:ext>
                </a:extLst>
              </a:tr>
              <a:tr h="654753">
                <a:tc>
                  <a:txBody>
                    <a:bodyPr/>
                    <a:lstStyle/>
                    <a:p>
                      <a:pPr algn="ctr"/>
                      <a:r>
                        <a:rPr lang="en-US" sz="1500" dirty="0">
                          <a:solidFill>
                            <a:schemeClr val="bg1"/>
                          </a:solidFill>
                        </a:rPr>
                        <a:t>I enjoy showing off my home to guests</a:t>
                      </a:r>
                    </a:p>
                  </a:txBody>
                  <a:tcPr marL="121920" marR="121920" marT="60960" marB="60960" anchor="ctr"/>
                </a:tc>
                <a:tc rowSpan="3">
                  <a:txBody>
                    <a:bodyPr/>
                    <a:lstStyle/>
                    <a:p>
                      <a:pPr algn="ctr"/>
                      <a:r>
                        <a:rPr lang="en-US" sz="1500" b="1" dirty="0">
                          <a:solidFill>
                            <a:schemeClr val="bg1"/>
                          </a:solidFill>
                        </a:rPr>
                        <a:t>Key Implication:</a:t>
                      </a:r>
                    </a:p>
                    <a:p>
                      <a:pPr algn="ctr"/>
                      <a:r>
                        <a:rPr lang="en-US" sz="1500" dirty="0">
                          <a:solidFill>
                            <a:schemeClr val="bg1"/>
                          </a:solidFill>
                        </a:rPr>
                        <a:t>Spirits advertisers should use images of consumers at social events like dinner parties hosted in a home</a:t>
                      </a:r>
                    </a:p>
                  </a:txBody>
                  <a:tcPr marL="121920" marR="121920" marT="60960" marB="60960" anchor="ctr">
                    <a:solidFill>
                      <a:srgbClr val="16A7DB"/>
                    </a:solidFill>
                  </a:tcPr>
                </a:tc>
                <a:extLst>
                  <a:ext uri="{0D108BD9-81ED-4DB2-BD59-A6C34878D82A}">
                    <a16:rowId xmlns:a16="http://schemas.microsoft.com/office/drawing/2014/main" val="1630189533"/>
                  </a:ext>
                </a:extLst>
              </a:tr>
              <a:tr h="568960">
                <a:tc>
                  <a:txBody>
                    <a:bodyPr/>
                    <a:lstStyle/>
                    <a:p>
                      <a:pPr algn="ctr"/>
                      <a:r>
                        <a:rPr lang="en-US" sz="1500" dirty="0">
                          <a:solidFill>
                            <a:schemeClr val="bg1"/>
                          </a:solidFill>
                        </a:rPr>
                        <a:t>I’m more likely to drink spirits at social gatherings</a:t>
                      </a:r>
                    </a:p>
                  </a:txBody>
                  <a:tcPr marL="121920" marR="121920" marT="60960" marB="60960" anchor="ctr"/>
                </a:tc>
                <a:tc vMerge="1">
                  <a:txBody>
                    <a:bodyPr/>
                    <a:lstStyle/>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Adults X</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Men/Women</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Married</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College Graduate</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HHI</a:t>
                      </a:r>
                    </a:p>
                  </a:txBody>
                  <a:tcPr anchor="ctr"/>
                </a:tc>
                <a:extLst>
                  <a:ext uri="{0D108BD9-81ED-4DB2-BD59-A6C34878D82A}">
                    <a16:rowId xmlns:a16="http://schemas.microsoft.com/office/drawing/2014/main" val="887068339"/>
                  </a:ext>
                </a:extLst>
              </a:tr>
              <a:tr h="708759">
                <a:tc>
                  <a:txBody>
                    <a:bodyPr/>
                    <a:lstStyle/>
                    <a:p>
                      <a:pPr algn="ctr"/>
                      <a:r>
                        <a:rPr lang="en-US" sz="1500" dirty="0">
                          <a:solidFill>
                            <a:schemeClr val="bg1"/>
                          </a:solidFill>
                        </a:rPr>
                        <a:t>I usually drink spirits at home</a:t>
                      </a:r>
                    </a:p>
                  </a:txBody>
                  <a:tcPr marL="121920" marR="121920" marT="60960" marB="60960" anchor="ctr"/>
                </a:tc>
                <a:tc vMerge="1">
                  <a:txBody>
                    <a:bodyPr/>
                    <a:lstStyle/>
                    <a:p>
                      <a:pPr algn="ctr"/>
                      <a:r>
                        <a:rPr lang="en-US" sz="1100" b="0" dirty="0">
                          <a:solidFill>
                            <a:schemeClr val="bg1">
                              <a:lumMod val="95000"/>
                            </a:schemeClr>
                          </a:solidFill>
                        </a:rPr>
                        <a:t>X</a:t>
                      </a:r>
                    </a:p>
                    <a:p>
                      <a:pPr algn="ctr"/>
                      <a:r>
                        <a:rPr lang="en-US" sz="1100" b="0" dirty="0">
                          <a:solidFill>
                            <a:schemeClr val="bg1">
                              <a:lumMod val="95000"/>
                            </a:schemeClr>
                          </a:solidFill>
                        </a:rPr>
                        <a:t>X</a:t>
                      </a:r>
                    </a:p>
                  </a:txBody>
                  <a:tcPr anchor="ctr"/>
                </a:tc>
                <a:extLst>
                  <a:ext uri="{0D108BD9-81ED-4DB2-BD59-A6C34878D82A}">
                    <a16:rowId xmlns:a16="http://schemas.microsoft.com/office/drawing/2014/main" val="4199737734"/>
                  </a:ext>
                </a:extLst>
              </a:tr>
            </a:tbl>
          </a:graphicData>
        </a:graphic>
      </p:graphicFrame>
      <p:sp>
        <p:nvSpPr>
          <p:cNvPr id="25" name="Title 13">
            <a:extLst>
              <a:ext uri="{FF2B5EF4-FFF2-40B4-BE49-F238E27FC236}">
                <a16:creationId xmlns:a16="http://schemas.microsoft.com/office/drawing/2014/main" id="{77CC11BD-030F-455E-9B4C-86066840D0F8}"/>
              </a:ext>
            </a:extLst>
          </p:cNvPr>
          <p:cNvSpPr>
            <a:spLocks noGrp="1"/>
          </p:cNvSpPr>
          <p:nvPr>
            <p:ph type="title"/>
          </p:nvPr>
        </p:nvSpPr>
        <p:spPr>
          <a:xfrm>
            <a:off x="1986826" y="513833"/>
            <a:ext cx="14345875" cy="1112839"/>
          </a:xfrm>
        </p:spPr>
        <p:txBody>
          <a:bodyPr>
            <a:noAutofit/>
          </a:bodyPr>
          <a:lstStyle/>
          <a:p>
            <a:pPr>
              <a:lnSpc>
                <a:spcPct val="80000"/>
              </a:lnSpc>
            </a:pPr>
            <a:r>
              <a:rPr lang="en-US" sz="4000" dirty="0">
                <a:latin typeface="Franklin Gothic Medium" panose="020B0603020102020204" pitchFamily="34" charset="0"/>
              </a:rPr>
              <a:t>FREQUENT SPIRITS DRINKERS </a:t>
            </a:r>
            <a:r>
              <a:rPr lang="en-US" sz="4000" dirty="0">
                <a:solidFill>
                  <a:schemeClr val="accent2"/>
                </a:solidFill>
                <a:latin typeface="Franklin Gothic Medium" panose="020B0603020102020204" pitchFamily="34" charset="0"/>
              </a:rPr>
              <a:t>ENJOY LIQUOR WHEN SOCIALIZING AND ENTERTAINING OTHERS AT HOME, OTHERWISE THEY DRINK BEER &amp; WINE</a:t>
            </a:r>
          </a:p>
        </p:txBody>
      </p:sp>
      <p:graphicFrame>
        <p:nvGraphicFramePr>
          <p:cNvPr id="36" name="Table 2">
            <a:extLst>
              <a:ext uri="{FF2B5EF4-FFF2-40B4-BE49-F238E27FC236}">
                <a16:creationId xmlns:a16="http://schemas.microsoft.com/office/drawing/2014/main" id="{DCF7A4ED-D4E6-4F8E-8D0B-854B2C9D2A47}"/>
              </a:ext>
            </a:extLst>
          </p:cNvPr>
          <p:cNvGraphicFramePr>
            <a:graphicFrameLocks noGrp="1"/>
          </p:cNvGraphicFramePr>
          <p:nvPr/>
        </p:nvGraphicFramePr>
        <p:xfrm>
          <a:off x="11079620" y="2751642"/>
          <a:ext cx="4819182" cy="2846277"/>
        </p:xfrm>
        <a:graphic>
          <a:graphicData uri="http://schemas.openxmlformats.org/drawingml/2006/table">
            <a:tbl>
              <a:tblPr firstRow="1" bandRow="1">
                <a:tableStyleId>{D113A9D2-9D6B-4929-AA2D-F23B5EE8CBE7}</a:tableStyleId>
              </a:tblPr>
              <a:tblGrid>
                <a:gridCol w="2409591">
                  <a:extLst>
                    <a:ext uri="{9D8B030D-6E8A-4147-A177-3AD203B41FA5}">
                      <a16:colId xmlns:a16="http://schemas.microsoft.com/office/drawing/2014/main" val="2920477042"/>
                    </a:ext>
                  </a:extLst>
                </a:gridCol>
                <a:gridCol w="2409591">
                  <a:extLst>
                    <a:ext uri="{9D8B030D-6E8A-4147-A177-3AD203B41FA5}">
                      <a16:colId xmlns:a16="http://schemas.microsoft.com/office/drawing/2014/main" val="288543143"/>
                    </a:ext>
                  </a:extLst>
                </a:gridCol>
              </a:tblGrid>
              <a:tr h="618059">
                <a:tc gridSpan="2">
                  <a:txBody>
                    <a:bodyPr/>
                    <a:lstStyle/>
                    <a:p>
                      <a:pPr algn="ctr"/>
                      <a:r>
                        <a:rPr lang="en-US" sz="1600" dirty="0">
                          <a:solidFill>
                            <a:schemeClr val="tx2"/>
                          </a:solidFill>
                        </a:rPr>
                        <a:t>I like to lead a sophisticated and cultured life</a:t>
                      </a:r>
                    </a:p>
                  </a:txBody>
                  <a:tcPr marL="121920" marR="121920" marT="60960" marB="60960" anchor="ctr"/>
                </a:tc>
                <a:tc hMerge="1">
                  <a:txBody>
                    <a:bodyPr/>
                    <a:lstStyle/>
                    <a:p>
                      <a:pPr algn="ctr"/>
                      <a:r>
                        <a:rPr lang="en-US" sz="1100" dirty="0">
                          <a:solidFill>
                            <a:schemeClr val="bg1"/>
                          </a:solidFill>
                        </a:rPr>
                        <a:t>TARGET 2</a:t>
                      </a:r>
                    </a:p>
                  </a:txBody>
                  <a:tcPr anchor="ctr"/>
                </a:tc>
                <a:extLst>
                  <a:ext uri="{0D108BD9-81ED-4DB2-BD59-A6C34878D82A}">
                    <a16:rowId xmlns:a16="http://schemas.microsoft.com/office/drawing/2014/main" val="520700375"/>
                  </a:ext>
                </a:extLst>
              </a:tr>
              <a:tr h="682377">
                <a:tc>
                  <a:txBody>
                    <a:bodyPr/>
                    <a:lstStyle/>
                    <a:p>
                      <a:pPr algn="ctr"/>
                      <a:r>
                        <a:rPr lang="en-US" sz="1500" dirty="0">
                          <a:solidFill>
                            <a:schemeClr val="bg1"/>
                          </a:solidFill>
                        </a:rPr>
                        <a:t>I consider myself sophisticated</a:t>
                      </a:r>
                    </a:p>
                  </a:txBody>
                  <a:tcPr marL="121920" marR="121920" marT="60960" marB="60960" anchor="ctr"/>
                </a:tc>
                <a:tc rowSpan="3">
                  <a:txBody>
                    <a:bodyPr/>
                    <a:lstStyle/>
                    <a:p>
                      <a:pPr algn="ctr"/>
                      <a:r>
                        <a:rPr lang="en-US" sz="1500" b="1" dirty="0">
                          <a:solidFill>
                            <a:schemeClr val="bg1">
                              <a:lumMod val="95000"/>
                            </a:schemeClr>
                          </a:solidFill>
                        </a:rPr>
                        <a:t>Key Implication:</a:t>
                      </a:r>
                    </a:p>
                    <a:p>
                      <a:pPr algn="ctr"/>
                      <a:r>
                        <a:rPr lang="en-US" sz="1500" b="0" dirty="0">
                          <a:solidFill>
                            <a:schemeClr val="bg1"/>
                          </a:solidFill>
                        </a:rPr>
                        <a:t>Spirits brands should consider advertising on global news sites as their target is long periods of time there</a:t>
                      </a:r>
                    </a:p>
                  </a:txBody>
                  <a:tcPr marL="121920" marR="121920" marT="60960" marB="60960" anchor="ctr">
                    <a:solidFill>
                      <a:srgbClr val="16A7DB"/>
                    </a:solidFill>
                  </a:tcPr>
                </a:tc>
                <a:extLst>
                  <a:ext uri="{0D108BD9-81ED-4DB2-BD59-A6C34878D82A}">
                    <a16:rowId xmlns:a16="http://schemas.microsoft.com/office/drawing/2014/main" val="1630189533"/>
                  </a:ext>
                </a:extLst>
              </a:tr>
              <a:tr h="738121">
                <a:tc>
                  <a:txBody>
                    <a:bodyPr/>
                    <a:lstStyle/>
                    <a:p>
                      <a:pPr algn="ctr"/>
                      <a:r>
                        <a:rPr lang="en-US" sz="1500" dirty="0">
                          <a:solidFill>
                            <a:schemeClr val="bg1"/>
                          </a:solidFill>
                        </a:rPr>
                        <a:t>I like to learn about foreign cultures</a:t>
                      </a:r>
                    </a:p>
                  </a:txBody>
                  <a:tcPr marL="121920" marR="121920" marT="60960" marB="60960" anchor="ctr"/>
                </a:tc>
                <a:tc vMerge="1">
                  <a:txBody>
                    <a:bodyPr/>
                    <a:lstStyle/>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Adults X</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Men/Women</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Married</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College Graduate</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HHI</a:t>
                      </a:r>
                    </a:p>
                  </a:txBody>
                  <a:tcPr anchor="ctr"/>
                </a:tc>
                <a:extLst>
                  <a:ext uri="{0D108BD9-81ED-4DB2-BD59-A6C34878D82A}">
                    <a16:rowId xmlns:a16="http://schemas.microsoft.com/office/drawing/2014/main" val="887068339"/>
                  </a:ext>
                </a:extLst>
              </a:tr>
              <a:tr h="792480">
                <a:tc>
                  <a:txBody>
                    <a:bodyPr/>
                    <a:lstStyle/>
                    <a:p>
                      <a:pPr algn="ctr"/>
                      <a:r>
                        <a:rPr lang="en-US" sz="1500" dirty="0">
                          <a:solidFill>
                            <a:schemeClr val="bg1"/>
                          </a:solidFill>
                        </a:rPr>
                        <a:t>To me, it is important to keep up-to-date with news and current affairs</a:t>
                      </a:r>
                    </a:p>
                  </a:txBody>
                  <a:tcPr marL="121920" marR="121920" marT="60960" marB="60960" anchor="ctr"/>
                </a:tc>
                <a:tc vMerge="1">
                  <a:txBody>
                    <a:bodyPr/>
                    <a:lstStyle/>
                    <a:p>
                      <a:pPr algn="ctr"/>
                      <a:r>
                        <a:rPr lang="en-US" sz="1100" b="0" dirty="0">
                          <a:solidFill>
                            <a:schemeClr val="bg1">
                              <a:lumMod val="95000"/>
                            </a:schemeClr>
                          </a:solidFill>
                        </a:rPr>
                        <a:t>X</a:t>
                      </a:r>
                    </a:p>
                    <a:p>
                      <a:pPr algn="ctr"/>
                      <a:r>
                        <a:rPr lang="en-US" sz="1100" b="0" dirty="0">
                          <a:solidFill>
                            <a:schemeClr val="bg1">
                              <a:lumMod val="95000"/>
                            </a:schemeClr>
                          </a:solidFill>
                        </a:rPr>
                        <a:t>X</a:t>
                      </a:r>
                    </a:p>
                  </a:txBody>
                  <a:tcPr anchor="ctr"/>
                </a:tc>
                <a:extLst>
                  <a:ext uri="{0D108BD9-81ED-4DB2-BD59-A6C34878D82A}">
                    <a16:rowId xmlns:a16="http://schemas.microsoft.com/office/drawing/2014/main" val="4199737734"/>
                  </a:ext>
                </a:extLst>
              </a:tr>
            </a:tbl>
          </a:graphicData>
        </a:graphic>
      </p:graphicFrame>
      <p:graphicFrame>
        <p:nvGraphicFramePr>
          <p:cNvPr id="40" name="Table 2">
            <a:extLst>
              <a:ext uri="{FF2B5EF4-FFF2-40B4-BE49-F238E27FC236}">
                <a16:creationId xmlns:a16="http://schemas.microsoft.com/office/drawing/2014/main" id="{59A91DD8-371B-4FCF-9826-02D1DCCF325C}"/>
              </a:ext>
            </a:extLst>
          </p:cNvPr>
          <p:cNvGraphicFramePr>
            <a:graphicFrameLocks noGrp="1"/>
          </p:cNvGraphicFramePr>
          <p:nvPr/>
        </p:nvGraphicFramePr>
        <p:xfrm>
          <a:off x="447880" y="5592441"/>
          <a:ext cx="4819182" cy="2560430"/>
        </p:xfrm>
        <a:graphic>
          <a:graphicData uri="http://schemas.openxmlformats.org/drawingml/2006/table">
            <a:tbl>
              <a:tblPr firstRow="1" bandRow="1">
                <a:tableStyleId>{D113A9D2-9D6B-4929-AA2D-F23B5EE8CBE7}</a:tableStyleId>
              </a:tblPr>
              <a:tblGrid>
                <a:gridCol w="2409591">
                  <a:extLst>
                    <a:ext uri="{9D8B030D-6E8A-4147-A177-3AD203B41FA5}">
                      <a16:colId xmlns:a16="http://schemas.microsoft.com/office/drawing/2014/main" val="2920477042"/>
                    </a:ext>
                  </a:extLst>
                </a:gridCol>
                <a:gridCol w="2409591">
                  <a:extLst>
                    <a:ext uri="{9D8B030D-6E8A-4147-A177-3AD203B41FA5}">
                      <a16:colId xmlns:a16="http://schemas.microsoft.com/office/drawing/2014/main" val="288543143"/>
                    </a:ext>
                  </a:extLst>
                </a:gridCol>
              </a:tblGrid>
              <a:tr h="609600">
                <a:tc gridSpan="2">
                  <a:txBody>
                    <a:bodyPr/>
                    <a:lstStyle/>
                    <a:p>
                      <a:pPr algn="ctr"/>
                      <a:r>
                        <a:rPr lang="en-US" sz="1600" dirty="0">
                          <a:solidFill>
                            <a:schemeClr val="tx2"/>
                          </a:solidFill>
                        </a:rPr>
                        <a:t>I like trying new foods &amp; drinks – there is nothing like discovering a new brand</a:t>
                      </a:r>
                    </a:p>
                  </a:txBody>
                  <a:tcPr marL="121920" marR="121920" marT="60960" marB="60960" anchor="ctr"/>
                </a:tc>
                <a:tc hMerge="1">
                  <a:txBody>
                    <a:bodyPr/>
                    <a:lstStyle/>
                    <a:p>
                      <a:pPr algn="ctr"/>
                      <a:r>
                        <a:rPr lang="en-US" sz="1100" dirty="0">
                          <a:solidFill>
                            <a:schemeClr val="bg1"/>
                          </a:solidFill>
                        </a:rPr>
                        <a:t>TARGET 2</a:t>
                      </a:r>
                    </a:p>
                  </a:txBody>
                  <a:tcPr anchor="ctr"/>
                </a:tc>
                <a:extLst>
                  <a:ext uri="{0D108BD9-81ED-4DB2-BD59-A6C34878D82A}">
                    <a16:rowId xmlns:a16="http://schemas.microsoft.com/office/drawing/2014/main" val="520700375"/>
                  </a:ext>
                </a:extLst>
              </a:tr>
              <a:tr h="568960">
                <a:tc>
                  <a:txBody>
                    <a:bodyPr/>
                    <a:lstStyle/>
                    <a:p>
                      <a:pPr algn="ctr"/>
                      <a:r>
                        <a:rPr lang="en-US" sz="1500" dirty="0">
                          <a:solidFill>
                            <a:schemeClr val="bg1"/>
                          </a:solidFill>
                        </a:rPr>
                        <a:t>Risk-taking is exciting to me</a:t>
                      </a:r>
                    </a:p>
                  </a:txBody>
                  <a:tcPr marL="121920" marR="121920" marT="60960" marB="60960" anchor="ctr"/>
                </a:tc>
                <a:tc rowSpan="3">
                  <a:txBody>
                    <a:bodyPr/>
                    <a:lstStyle/>
                    <a:p>
                      <a:pPr algn="ctr"/>
                      <a:r>
                        <a:rPr lang="en-US" sz="1500" b="1" dirty="0">
                          <a:solidFill>
                            <a:schemeClr val="bg1"/>
                          </a:solidFill>
                        </a:rPr>
                        <a:t>Key Implication:</a:t>
                      </a:r>
                    </a:p>
                    <a:p>
                      <a:pPr algn="ctr"/>
                      <a:r>
                        <a:rPr lang="en-US" sz="1500" dirty="0">
                          <a:solidFill>
                            <a:schemeClr val="bg1"/>
                          </a:solidFill>
                        </a:rPr>
                        <a:t>As the industry expects tequila consumption to increase, brands won’t have trouble convincing spirits drinkers to try their product</a:t>
                      </a:r>
                    </a:p>
                  </a:txBody>
                  <a:tcPr marL="121920" marR="121920" marT="60960" marB="60960" anchor="ctr">
                    <a:solidFill>
                      <a:schemeClr val="accent2"/>
                    </a:solidFill>
                  </a:tcPr>
                </a:tc>
                <a:extLst>
                  <a:ext uri="{0D108BD9-81ED-4DB2-BD59-A6C34878D82A}">
                    <a16:rowId xmlns:a16="http://schemas.microsoft.com/office/drawing/2014/main" val="1630189533"/>
                  </a:ext>
                </a:extLst>
              </a:tr>
              <a:tr h="698341">
                <a:tc>
                  <a:txBody>
                    <a:bodyPr/>
                    <a:lstStyle/>
                    <a:p>
                      <a:pPr algn="ctr"/>
                      <a:r>
                        <a:rPr lang="en-US" sz="1500" dirty="0">
                          <a:solidFill>
                            <a:schemeClr val="bg1"/>
                          </a:solidFill>
                        </a:rPr>
                        <a:t>I enjoy trying different types of food</a:t>
                      </a:r>
                    </a:p>
                  </a:txBody>
                  <a:tcPr marL="121920" marR="121920" marT="60960" marB="60960" anchor="ctr"/>
                </a:tc>
                <a:tc vMerge="1">
                  <a:txBody>
                    <a:bodyPr/>
                    <a:lstStyle/>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Adults X</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Men/Women</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Married</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College Graduate</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HHI</a:t>
                      </a:r>
                    </a:p>
                  </a:txBody>
                  <a:tcPr anchor="ctr"/>
                </a:tc>
                <a:extLst>
                  <a:ext uri="{0D108BD9-81ED-4DB2-BD59-A6C34878D82A}">
                    <a16:rowId xmlns:a16="http://schemas.microsoft.com/office/drawing/2014/main" val="887068339"/>
                  </a:ext>
                </a:extLst>
              </a:tr>
              <a:tr h="673369">
                <a:tc>
                  <a:txBody>
                    <a:bodyPr/>
                    <a:lstStyle/>
                    <a:p>
                      <a:pPr algn="ctr"/>
                      <a:r>
                        <a:rPr lang="en-US" sz="1500" dirty="0">
                          <a:solidFill>
                            <a:schemeClr val="bg1"/>
                          </a:solidFill>
                        </a:rPr>
                        <a:t>I frequently try new brands of spirits</a:t>
                      </a:r>
                    </a:p>
                  </a:txBody>
                  <a:tcPr marL="121920" marR="121920" marT="60960" marB="60960" anchor="ctr"/>
                </a:tc>
                <a:tc vMerge="1">
                  <a:txBody>
                    <a:bodyPr/>
                    <a:lstStyle/>
                    <a:p>
                      <a:pPr algn="ctr"/>
                      <a:r>
                        <a:rPr lang="en-US" sz="1100" b="0" dirty="0">
                          <a:solidFill>
                            <a:schemeClr val="bg1">
                              <a:lumMod val="95000"/>
                            </a:schemeClr>
                          </a:solidFill>
                        </a:rPr>
                        <a:t>X</a:t>
                      </a:r>
                    </a:p>
                    <a:p>
                      <a:pPr algn="ctr"/>
                      <a:r>
                        <a:rPr lang="en-US" sz="1100" b="0" dirty="0">
                          <a:solidFill>
                            <a:schemeClr val="bg1">
                              <a:lumMod val="95000"/>
                            </a:schemeClr>
                          </a:solidFill>
                        </a:rPr>
                        <a:t>X</a:t>
                      </a:r>
                    </a:p>
                  </a:txBody>
                  <a:tcPr anchor="ctr"/>
                </a:tc>
                <a:extLst>
                  <a:ext uri="{0D108BD9-81ED-4DB2-BD59-A6C34878D82A}">
                    <a16:rowId xmlns:a16="http://schemas.microsoft.com/office/drawing/2014/main" val="4199737734"/>
                  </a:ext>
                </a:extLst>
              </a:tr>
            </a:tbl>
          </a:graphicData>
        </a:graphic>
      </p:graphicFrame>
      <p:graphicFrame>
        <p:nvGraphicFramePr>
          <p:cNvPr id="41" name="Table 2">
            <a:extLst>
              <a:ext uri="{FF2B5EF4-FFF2-40B4-BE49-F238E27FC236}">
                <a16:creationId xmlns:a16="http://schemas.microsoft.com/office/drawing/2014/main" id="{54B4366E-E6A7-4839-82AC-315FB337D4FE}"/>
              </a:ext>
            </a:extLst>
          </p:cNvPr>
          <p:cNvGraphicFramePr>
            <a:graphicFrameLocks noGrp="1"/>
          </p:cNvGraphicFramePr>
          <p:nvPr/>
        </p:nvGraphicFramePr>
        <p:xfrm>
          <a:off x="5719204" y="5589653"/>
          <a:ext cx="4819182" cy="2627384"/>
        </p:xfrm>
        <a:graphic>
          <a:graphicData uri="http://schemas.openxmlformats.org/drawingml/2006/table">
            <a:tbl>
              <a:tblPr firstRow="1" bandRow="1">
                <a:tableStyleId>{D113A9D2-9D6B-4929-AA2D-F23B5EE8CBE7}</a:tableStyleId>
              </a:tblPr>
              <a:tblGrid>
                <a:gridCol w="2409591">
                  <a:extLst>
                    <a:ext uri="{9D8B030D-6E8A-4147-A177-3AD203B41FA5}">
                      <a16:colId xmlns:a16="http://schemas.microsoft.com/office/drawing/2014/main" val="2920477042"/>
                    </a:ext>
                  </a:extLst>
                </a:gridCol>
                <a:gridCol w="2409591">
                  <a:extLst>
                    <a:ext uri="{9D8B030D-6E8A-4147-A177-3AD203B41FA5}">
                      <a16:colId xmlns:a16="http://schemas.microsoft.com/office/drawing/2014/main" val="288543143"/>
                    </a:ext>
                  </a:extLst>
                </a:gridCol>
              </a:tblGrid>
              <a:tr h="609600">
                <a:tc gridSpan="2">
                  <a:txBody>
                    <a:bodyPr/>
                    <a:lstStyle/>
                    <a:p>
                      <a:pPr algn="ctr"/>
                      <a:r>
                        <a:rPr lang="en-US" sz="1600" dirty="0">
                          <a:solidFill>
                            <a:schemeClr val="tx2"/>
                          </a:solidFill>
                        </a:rPr>
                        <a:t>I work very hard to achieve my goals at work and it has paid off as I gain higher leadership in my career</a:t>
                      </a:r>
                    </a:p>
                  </a:txBody>
                  <a:tcPr marL="121920" marR="121920" marT="60960" marB="60960" anchor="ctr"/>
                </a:tc>
                <a:tc hMerge="1">
                  <a:txBody>
                    <a:bodyPr/>
                    <a:lstStyle/>
                    <a:p>
                      <a:pPr algn="ctr"/>
                      <a:r>
                        <a:rPr lang="en-US" sz="1100" dirty="0">
                          <a:solidFill>
                            <a:schemeClr val="bg1"/>
                          </a:solidFill>
                        </a:rPr>
                        <a:t>TARGET 2</a:t>
                      </a:r>
                    </a:p>
                  </a:txBody>
                  <a:tcPr anchor="ctr"/>
                </a:tc>
                <a:extLst>
                  <a:ext uri="{0D108BD9-81ED-4DB2-BD59-A6C34878D82A}">
                    <a16:rowId xmlns:a16="http://schemas.microsoft.com/office/drawing/2014/main" val="520700375"/>
                  </a:ext>
                </a:extLst>
              </a:tr>
              <a:tr h="630425">
                <a:tc>
                  <a:txBody>
                    <a:bodyPr/>
                    <a:lstStyle/>
                    <a:p>
                      <a:pPr algn="ctr"/>
                      <a:r>
                        <a:rPr lang="en-US" sz="1500" dirty="0">
                          <a:solidFill>
                            <a:schemeClr val="bg1"/>
                          </a:solidFill>
                        </a:rPr>
                        <a:t>I consider my work to be a career, not just a job</a:t>
                      </a:r>
                    </a:p>
                  </a:txBody>
                  <a:tcPr marL="121920" marR="121920" marT="60960" marB="60960" anchor="ctr"/>
                </a:tc>
                <a:tc rowSpan="3">
                  <a:txBody>
                    <a:bodyPr/>
                    <a:lstStyle/>
                    <a:p>
                      <a:pPr algn="ctr"/>
                      <a:r>
                        <a:rPr lang="en-US" sz="1500" b="1" dirty="0">
                          <a:solidFill>
                            <a:schemeClr val="bg1"/>
                          </a:solidFill>
                        </a:rPr>
                        <a:t>Key Implication:</a:t>
                      </a:r>
                    </a:p>
                    <a:p>
                      <a:pPr algn="ctr"/>
                      <a:r>
                        <a:rPr lang="en-US" sz="1500" dirty="0">
                          <a:solidFill>
                            <a:schemeClr val="bg1"/>
                          </a:solidFill>
                        </a:rPr>
                        <a:t>Another key place of consumption for spirits drinkers may be with their co-workers and clients for networking</a:t>
                      </a:r>
                    </a:p>
                  </a:txBody>
                  <a:tcPr marL="121920" marR="121920" marT="60960" marB="60960" anchor="ctr">
                    <a:solidFill>
                      <a:srgbClr val="16A7DB"/>
                    </a:solidFill>
                  </a:tcPr>
                </a:tc>
                <a:extLst>
                  <a:ext uri="{0D108BD9-81ED-4DB2-BD59-A6C34878D82A}">
                    <a16:rowId xmlns:a16="http://schemas.microsoft.com/office/drawing/2014/main" val="1630189533"/>
                  </a:ext>
                </a:extLst>
              </a:tr>
              <a:tr h="808239">
                <a:tc>
                  <a:txBody>
                    <a:bodyPr/>
                    <a:lstStyle/>
                    <a:p>
                      <a:pPr algn="ctr"/>
                      <a:r>
                        <a:rPr lang="en-US" sz="1500" dirty="0">
                          <a:solidFill>
                            <a:schemeClr val="bg1"/>
                          </a:solidFill>
                        </a:rPr>
                        <a:t>I often find myself in a leadership position</a:t>
                      </a:r>
                    </a:p>
                  </a:txBody>
                  <a:tcPr marL="121920" marR="121920" marT="60960" marB="60960" anchor="ctr"/>
                </a:tc>
                <a:tc vMerge="1">
                  <a:txBody>
                    <a:bodyPr/>
                    <a:lstStyle/>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Adults X</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Men/Women</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Married</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College Graduate</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HHI</a:t>
                      </a:r>
                    </a:p>
                  </a:txBody>
                  <a:tcPr anchor="ctr"/>
                </a:tc>
                <a:extLst>
                  <a:ext uri="{0D108BD9-81ED-4DB2-BD59-A6C34878D82A}">
                    <a16:rowId xmlns:a16="http://schemas.microsoft.com/office/drawing/2014/main" val="887068339"/>
                  </a:ext>
                </a:extLst>
              </a:tr>
              <a:tr h="568960">
                <a:tc>
                  <a:txBody>
                    <a:bodyPr/>
                    <a:lstStyle/>
                    <a:p>
                      <a:pPr algn="ctr"/>
                      <a:r>
                        <a:rPr lang="en-US" sz="1500" dirty="0">
                          <a:solidFill>
                            <a:schemeClr val="bg1"/>
                          </a:solidFill>
                        </a:rPr>
                        <a:t>I would love to be happy to be my own boss</a:t>
                      </a:r>
                    </a:p>
                  </a:txBody>
                  <a:tcPr marL="121920" marR="121920" marT="60960" marB="60960" anchor="ctr"/>
                </a:tc>
                <a:tc vMerge="1">
                  <a:txBody>
                    <a:bodyPr/>
                    <a:lstStyle/>
                    <a:p>
                      <a:pPr algn="ctr"/>
                      <a:r>
                        <a:rPr lang="en-US" sz="1100" b="0" dirty="0">
                          <a:solidFill>
                            <a:schemeClr val="bg1">
                              <a:lumMod val="95000"/>
                            </a:schemeClr>
                          </a:solidFill>
                        </a:rPr>
                        <a:t>X</a:t>
                      </a:r>
                    </a:p>
                    <a:p>
                      <a:pPr algn="ctr"/>
                      <a:r>
                        <a:rPr lang="en-US" sz="1100" b="0" dirty="0">
                          <a:solidFill>
                            <a:schemeClr val="bg1">
                              <a:lumMod val="95000"/>
                            </a:schemeClr>
                          </a:solidFill>
                        </a:rPr>
                        <a:t>X</a:t>
                      </a:r>
                    </a:p>
                  </a:txBody>
                  <a:tcPr anchor="ctr"/>
                </a:tc>
                <a:extLst>
                  <a:ext uri="{0D108BD9-81ED-4DB2-BD59-A6C34878D82A}">
                    <a16:rowId xmlns:a16="http://schemas.microsoft.com/office/drawing/2014/main" val="4199737734"/>
                  </a:ext>
                </a:extLst>
              </a:tr>
            </a:tbl>
          </a:graphicData>
        </a:graphic>
      </p:graphicFrame>
      <p:graphicFrame>
        <p:nvGraphicFramePr>
          <p:cNvPr id="42" name="Table 2">
            <a:extLst>
              <a:ext uri="{FF2B5EF4-FFF2-40B4-BE49-F238E27FC236}">
                <a16:creationId xmlns:a16="http://schemas.microsoft.com/office/drawing/2014/main" id="{D81AE587-0A56-4549-AD6C-E314603BBC2C}"/>
              </a:ext>
            </a:extLst>
          </p:cNvPr>
          <p:cNvGraphicFramePr>
            <a:graphicFrameLocks noGrp="1"/>
          </p:cNvGraphicFramePr>
          <p:nvPr/>
        </p:nvGraphicFramePr>
        <p:xfrm>
          <a:off x="11079620" y="5713795"/>
          <a:ext cx="4819182" cy="2596786"/>
        </p:xfrm>
        <a:graphic>
          <a:graphicData uri="http://schemas.openxmlformats.org/drawingml/2006/table">
            <a:tbl>
              <a:tblPr firstRow="1" bandRow="1">
                <a:tableStyleId>{D113A9D2-9D6B-4929-AA2D-F23B5EE8CBE7}</a:tableStyleId>
              </a:tblPr>
              <a:tblGrid>
                <a:gridCol w="2409591">
                  <a:extLst>
                    <a:ext uri="{9D8B030D-6E8A-4147-A177-3AD203B41FA5}">
                      <a16:colId xmlns:a16="http://schemas.microsoft.com/office/drawing/2014/main" val="2920477042"/>
                    </a:ext>
                  </a:extLst>
                </a:gridCol>
                <a:gridCol w="2409591">
                  <a:extLst>
                    <a:ext uri="{9D8B030D-6E8A-4147-A177-3AD203B41FA5}">
                      <a16:colId xmlns:a16="http://schemas.microsoft.com/office/drawing/2014/main" val="288543143"/>
                    </a:ext>
                  </a:extLst>
                </a:gridCol>
              </a:tblGrid>
              <a:tr h="609600">
                <a:tc gridSpan="2">
                  <a:txBody>
                    <a:bodyPr/>
                    <a:lstStyle/>
                    <a:p>
                      <a:pPr algn="ctr"/>
                      <a:r>
                        <a:rPr lang="en-US" sz="1600" dirty="0">
                          <a:solidFill>
                            <a:schemeClr val="tx2"/>
                          </a:solidFill>
                        </a:rPr>
                        <a:t>I value quality and want to purchase the best of the best</a:t>
                      </a:r>
                    </a:p>
                  </a:txBody>
                  <a:tcPr marL="121920" marR="121920" marT="60960" marB="60960" anchor="ctr"/>
                </a:tc>
                <a:tc hMerge="1">
                  <a:txBody>
                    <a:bodyPr/>
                    <a:lstStyle/>
                    <a:p>
                      <a:pPr algn="ctr"/>
                      <a:r>
                        <a:rPr lang="en-US" sz="1100" dirty="0">
                          <a:solidFill>
                            <a:schemeClr val="bg1"/>
                          </a:solidFill>
                        </a:rPr>
                        <a:t>TARGET 2</a:t>
                      </a:r>
                    </a:p>
                  </a:txBody>
                  <a:tcPr anchor="ctr"/>
                </a:tc>
                <a:extLst>
                  <a:ext uri="{0D108BD9-81ED-4DB2-BD59-A6C34878D82A}">
                    <a16:rowId xmlns:a16="http://schemas.microsoft.com/office/drawing/2014/main" val="520700375"/>
                  </a:ext>
                </a:extLst>
              </a:tr>
              <a:tr h="589943">
                <a:tc>
                  <a:txBody>
                    <a:bodyPr/>
                    <a:lstStyle/>
                    <a:p>
                      <a:pPr algn="ctr"/>
                      <a:r>
                        <a:rPr lang="en-US" sz="1500" dirty="0">
                          <a:solidFill>
                            <a:schemeClr val="bg1"/>
                          </a:solidFill>
                        </a:rPr>
                        <a:t>I highly value wealth and material possessions</a:t>
                      </a:r>
                    </a:p>
                  </a:txBody>
                  <a:tcPr marL="121920" marR="121920" marT="60960" marB="60960" anchor="ctr"/>
                </a:tc>
                <a:tc rowSpan="3">
                  <a:txBody>
                    <a:bodyPr/>
                    <a:lstStyle/>
                    <a:p>
                      <a:pPr algn="ctr"/>
                      <a:r>
                        <a:rPr lang="en-US" sz="1500" b="1" dirty="0">
                          <a:solidFill>
                            <a:schemeClr val="bg1"/>
                          </a:solidFill>
                        </a:rPr>
                        <a:t>Key Implication:</a:t>
                      </a:r>
                    </a:p>
                    <a:p>
                      <a:pPr algn="ctr"/>
                      <a:r>
                        <a:rPr lang="en-US" sz="1500" dirty="0">
                          <a:solidFill>
                            <a:schemeClr val="bg1"/>
                          </a:solidFill>
                        </a:rPr>
                        <a:t>Spirits consumers are willing to spend more for higher quality product so brands, no matter the price point, need to explain why their product is the best</a:t>
                      </a:r>
                    </a:p>
                  </a:txBody>
                  <a:tcPr marL="121920" marR="121920" marT="60960" marB="60960" anchor="ctr">
                    <a:solidFill>
                      <a:srgbClr val="16A7DB"/>
                    </a:solidFill>
                  </a:tcPr>
                </a:tc>
                <a:extLst>
                  <a:ext uri="{0D108BD9-81ED-4DB2-BD59-A6C34878D82A}">
                    <a16:rowId xmlns:a16="http://schemas.microsoft.com/office/drawing/2014/main" val="1630189533"/>
                  </a:ext>
                </a:extLst>
              </a:tr>
              <a:tr h="574796">
                <a:tc>
                  <a:txBody>
                    <a:bodyPr/>
                    <a:lstStyle/>
                    <a:p>
                      <a:pPr algn="ctr"/>
                      <a:r>
                        <a:rPr lang="en-US" sz="1500" dirty="0">
                          <a:solidFill>
                            <a:schemeClr val="bg1"/>
                          </a:solidFill>
                        </a:rPr>
                        <a:t>I am typically willing to pay more for high quality items</a:t>
                      </a:r>
                    </a:p>
                  </a:txBody>
                  <a:tcPr marL="121920" marR="121920" marT="60960" marB="60960" anchor="ctr"/>
                </a:tc>
                <a:tc vMerge="1">
                  <a:txBody>
                    <a:bodyPr/>
                    <a:lstStyle/>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Adults X</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Men/Women</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Married</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College Graduate</a:t>
                      </a:r>
                    </a:p>
                    <a:p>
                      <a:pPr marL="0" marR="0" lvl="0" indent="0" algn="ctr" defTabSz="12189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Franklin Gothic Book" panose="020B0503020102020204"/>
                          <a:ea typeface="+mn-ea"/>
                          <a:cs typeface="+mn-cs"/>
                        </a:rPr>
                        <a:t>HHI</a:t>
                      </a:r>
                    </a:p>
                  </a:txBody>
                  <a:tcPr anchor="ctr"/>
                </a:tc>
                <a:extLst>
                  <a:ext uri="{0D108BD9-81ED-4DB2-BD59-A6C34878D82A}">
                    <a16:rowId xmlns:a16="http://schemas.microsoft.com/office/drawing/2014/main" val="887068339"/>
                  </a:ext>
                </a:extLst>
              </a:tr>
              <a:tr h="818123">
                <a:tc>
                  <a:txBody>
                    <a:bodyPr/>
                    <a:lstStyle/>
                    <a:p>
                      <a:pPr algn="ctr"/>
                      <a:r>
                        <a:rPr lang="en-US" sz="1500" dirty="0">
                          <a:solidFill>
                            <a:schemeClr val="bg1"/>
                          </a:solidFill>
                        </a:rPr>
                        <a:t>I’m typically willing to spend more for a  quality bottle of alcohol</a:t>
                      </a:r>
                    </a:p>
                  </a:txBody>
                  <a:tcPr marL="121920" marR="121920" marT="60960" marB="60960" anchor="ctr"/>
                </a:tc>
                <a:tc vMerge="1">
                  <a:txBody>
                    <a:bodyPr/>
                    <a:lstStyle/>
                    <a:p>
                      <a:pPr algn="ctr"/>
                      <a:r>
                        <a:rPr lang="en-US" sz="1100" b="0" dirty="0">
                          <a:solidFill>
                            <a:schemeClr val="bg1">
                              <a:lumMod val="95000"/>
                            </a:schemeClr>
                          </a:solidFill>
                        </a:rPr>
                        <a:t>X</a:t>
                      </a:r>
                    </a:p>
                    <a:p>
                      <a:pPr algn="ctr"/>
                      <a:r>
                        <a:rPr lang="en-US" sz="1100" b="0" dirty="0">
                          <a:solidFill>
                            <a:schemeClr val="bg1">
                              <a:lumMod val="95000"/>
                            </a:schemeClr>
                          </a:solidFill>
                        </a:rPr>
                        <a:t>X</a:t>
                      </a:r>
                    </a:p>
                  </a:txBody>
                  <a:tcPr anchor="ctr"/>
                </a:tc>
                <a:extLst>
                  <a:ext uri="{0D108BD9-81ED-4DB2-BD59-A6C34878D82A}">
                    <a16:rowId xmlns:a16="http://schemas.microsoft.com/office/drawing/2014/main" val="4199737734"/>
                  </a:ext>
                </a:extLst>
              </a:tr>
            </a:tbl>
          </a:graphicData>
        </a:graphic>
      </p:graphicFrame>
    </p:spTree>
    <p:extLst>
      <p:ext uri="{BB962C8B-B14F-4D97-AF65-F5344CB8AC3E}">
        <p14:creationId xmlns:p14="http://schemas.microsoft.com/office/powerpoint/2010/main" val="163292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007A36EA-3D3F-4A40-99FF-1E51D2DD7DEB}"/>
              </a:ext>
            </a:extLst>
          </p:cNvPr>
          <p:cNvGraphicFramePr/>
          <p:nvPr/>
        </p:nvGraphicFramePr>
        <p:xfrm>
          <a:off x="925279" y="1681914"/>
          <a:ext cx="5095915" cy="3059692"/>
        </p:xfrm>
        <a:graphic>
          <a:graphicData uri="http://schemas.openxmlformats.org/drawingml/2006/chart">
            <c:chart xmlns:c="http://schemas.openxmlformats.org/drawingml/2006/chart" xmlns:r="http://schemas.openxmlformats.org/officeDocument/2006/relationships" r:id="rId2"/>
          </a:graphicData>
        </a:graphic>
      </p:graphicFrame>
      <p:sp>
        <p:nvSpPr>
          <p:cNvPr id="7" name="Notes 4">
            <a:extLst>
              <a:ext uri="{FF2B5EF4-FFF2-40B4-BE49-F238E27FC236}">
                <a16:creationId xmlns:a16="http://schemas.microsoft.com/office/drawing/2014/main" id="{0474C5ED-D0A2-4CD4-8DDA-ACA332A557A6}"/>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MRI Market-by-Market 2020</a:t>
            </a:r>
            <a:endParaRPr lang="en-US" sz="800" i="1" dirty="0">
              <a:solidFill>
                <a:srgbClr val="FFFFFF">
                  <a:lumMod val="95000"/>
                </a:srgbClr>
              </a:solidFill>
              <a:latin typeface="Franklin Gothic Book" panose="020B0503020102020204"/>
              <a:ea typeface="Source Sans Pro" panose="020B0503030403020204" pitchFamily="34" charset="0"/>
            </a:endParaRPr>
          </a:p>
        </p:txBody>
      </p:sp>
      <p:sp>
        <p:nvSpPr>
          <p:cNvPr id="2" name="TextBox 1">
            <a:extLst>
              <a:ext uri="{FF2B5EF4-FFF2-40B4-BE49-F238E27FC236}">
                <a16:creationId xmlns:a16="http://schemas.microsoft.com/office/drawing/2014/main" id="{BEE82904-F295-43B5-A90F-1CC408B1ACBC}"/>
              </a:ext>
            </a:extLst>
          </p:cNvPr>
          <p:cNvSpPr txBox="1"/>
          <p:nvPr/>
        </p:nvSpPr>
        <p:spPr>
          <a:xfrm>
            <a:off x="8813550" y="1458427"/>
            <a:ext cx="3657600" cy="1323439"/>
          </a:xfrm>
          <a:prstGeom prst="rect">
            <a:avLst/>
          </a:prstGeom>
          <a:solidFill>
            <a:schemeClr val="bg2">
              <a:lumMod val="75000"/>
            </a:schemeClr>
          </a:solidFill>
          <a:ln>
            <a:solidFill>
              <a:schemeClr val="bg1">
                <a:lumMod val="85000"/>
              </a:schemeClr>
            </a:solidFill>
            <a:prstDash val="sysDash"/>
          </a:ln>
        </p:spPr>
        <p:txBody>
          <a:bodyPr wrap="square" rtlCol="0">
            <a:spAutoFit/>
          </a:bodyPr>
          <a:lstStyle/>
          <a:p>
            <a:pPr defTabSz="1219170">
              <a:defRPr/>
            </a:pPr>
            <a:r>
              <a:rPr lang="en-US" sz="1600" b="1" dirty="0">
                <a:solidFill>
                  <a:srgbClr val="FEB92F"/>
                </a:solidFill>
                <a:latin typeface="Franklin Gothic Book" panose="020B0503020102020204"/>
              </a:rPr>
              <a:t>Device Ownership</a:t>
            </a:r>
          </a:p>
          <a:p>
            <a:pPr defTabSz="1219170">
              <a:defRPr/>
            </a:pPr>
            <a:r>
              <a:rPr lang="en-US" sz="1600" dirty="0">
                <a:solidFill>
                  <a:srgbClr val="FFFFFF">
                    <a:lumMod val="85000"/>
                  </a:srgbClr>
                </a:solidFill>
                <a:latin typeface="Franklin Gothic Book" panose="020B0503020102020204"/>
              </a:rPr>
              <a:t>92% own a smartphone</a:t>
            </a:r>
          </a:p>
          <a:p>
            <a:pPr defTabSz="1219170">
              <a:defRPr/>
            </a:pPr>
            <a:r>
              <a:rPr lang="en-US" sz="1600" dirty="0">
                <a:solidFill>
                  <a:srgbClr val="FFFFFF">
                    <a:lumMod val="85000"/>
                  </a:srgbClr>
                </a:solidFill>
                <a:latin typeface="Franklin Gothic Book" panose="020B0503020102020204"/>
              </a:rPr>
              <a:t>56% own a tablet</a:t>
            </a:r>
          </a:p>
          <a:p>
            <a:pPr defTabSz="1219170">
              <a:defRPr/>
            </a:pPr>
            <a:r>
              <a:rPr lang="en-US" sz="1600" dirty="0">
                <a:solidFill>
                  <a:srgbClr val="FFFFFF">
                    <a:lumMod val="85000"/>
                  </a:srgbClr>
                </a:solidFill>
                <a:latin typeface="Franklin Gothic Book" panose="020B0503020102020204"/>
              </a:rPr>
              <a:t>60% own a </a:t>
            </a:r>
            <a:r>
              <a:rPr lang="en-US" sz="1600" dirty="0" err="1">
                <a:solidFill>
                  <a:srgbClr val="FFFFFF">
                    <a:lumMod val="85000"/>
                  </a:srgbClr>
                </a:solidFill>
                <a:latin typeface="Franklin Gothic Book" panose="020B0503020102020204"/>
              </a:rPr>
              <a:t>smartTV</a:t>
            </a:r>
            <a:r>
              <a:rPr lang="en-US" sz="1600" dirty="0">
                <a:solidFill>
                  <a:srgbClr val="FFFFFF">
                    <a:lumMod val="85000"/>
                  </a:srgbClr>
                </a:solidFill>
                <a:latin typeface="Franklin Gothic Book" panose="020B0503020102020204"/>
              </a:rPr>
              <a:t> or internet-connectable device for TV</a:t>
            </a:r>
          </a:p>
        </p:txBody>
      </p:sp>
      <p:cxnSp>
        <p:nvCxnSpPr>
          <p:cNvPr id="4" name="Straight Connector 3">
            <a:extLst>
              <a:ext uri="{FF2B5EF4-FFF2-40B4-BE49-F238E27FC236}">
                <a16:creationId xmlns:a16="http://schemas.microsoft.com/office/drawing/2014/main" id="{096CD6B8-83AC-4EEF-8022-F6D5209A65EC}"/>
              </a:ext>
            </a:extLst>
          </p:cNvPr>
          <p:cNvCxnSpPr>
            <a:cxnSpLocks/>
            <a:stCxn id="11" idx="7"/>
            <a:endCxn id="2" idx="2"/>
          </p:cNvCxnSpPr>
          <p:nvPr/>
        </p:nvCxnSpPr>
        <p:spPr>
          <a:xfrm flipV="1">
            <a:off x="9008141" y="2781866"/>
            <a:ext cx="1634209" cy="988249"/>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2B76981-09DC-4DB4-9571-56EC6A0D7233}"/>
              </a:ext>
            </a:extLst>
          </p:cNvPr>
          <p:cNvCxnSpPr>
            <a:cxnSpLocks/>
            <a:stCxn id="11" idx="6"/>
            <a:endCxn id="37" idx="1"/>
          </p:cNvCxnSpPr>
          <p:nvPr/>
        </p:nvCxnSpPr>
        <p:spPr>
          <a:xfrm>
            <a:off x="9372378" y="4591169"/>
            <a:ext cx="2832475" cy="64136"/>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00F3118-989D-4E2A-A5F8-03E5911474D0}"/>
              </a:ext>
            </a:extLst>
          </p:cNvPr>
          <p:cNvCxnSpPr>
            <a:cxnSpLocks/>
            <a:stCxn id="11" idx="5"/>
            <a:endCxn id="44" idx="1"/>
          </p:cNvCxnSpPr>
          <p:nvPr/>
        </p:nvCxnSpPr>
        <p:spPr>
          <a:xfrm>
            <a:off x="9008141" y="5412222"/>
            <a:ext cx="1790568" cy="152067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CD2E527-5006-4F72-B8E8-DC48CB2CDF86}"/>
              </a:ext>
            </a:extLst>
          </p:cNvPr>
          <p:cNvCxnSpPr>
            <a:cxnSpLocks/>
            <a:stCxn id="46" idx="0"/>
            <a:endCxn id="11" idx="3"/>
          </p:cNvCxnSpPr>
          <p:nvPr/>
        </p:nvCxnSpPr>
        <p:spPr>
          <a:xfrm flipV="1">
            <a:off x="6299994" y="5412222"/>
            <a:ext cx="949453" cy="1022156"/>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C788948-7C89-4BB9-945D-5915DAAFC817}"/>
              </a:ext>
            </a:extLst>
          </p:cNvPr>
          <p:cNvCxnSpPr>
            <a:cxnSpLocks/>
            <a:stCxn id="55" idx="3"/>
            <a:endCxn id="11" idx="2"/>
          </p:cNvCxnSpPr>
          <p:nvPr/>
        </p:nvCxnSpPr>
        <p:spPr>
          <a:xfrm flipV="1">
            <a:off x="4215402" y="4591169"/>
            <a:ext cx="2669808" cy="115071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401074D-6F93-46F6-B8B5-9970819DC7E8}"/>
              </a:ext>
            </a:extLst>
          </p:cNvPr>
          <p:cNvCxnSpPr>
            <a:cxnSpLocks/>
            <a:stCxn id="24" idx="3"/>
            <a:endCxn id="11" idx="1"/>
          </p:cNvCxnSpPr>
          <p:nvPr/>
        </p:nvCxnSpPr>
        <p:spPr>
          <a:xfrm>
            <a:off x="6021194" y="3211760"/>
            <a:ext cx="1228253" cy="5583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D6753C3-42C6-4943-9E9E-C2E77C567881}"/>
              </a:ext>
            </a:extLst>
          </p:cNvPr>
          <p:cNvSpPr txBox="1"/>
          <p:nvPr/>
        </p:nvSpPr>
        <p:spPr>
          <a:xfrm>
            <a:off x="6885210" y="3430023"/>
            <a:ext cx="2487168" cy="2322291"/>
          </a:xfrm>
          <a:prstGeom prst="ellipse">
            <a:avLst/>
          </a:prstGeom>
          <a:solidFill>
            <a:schemeClr val="bg2">
              <a:lumMod val="75000"/>
            </a:schemeClr>
          </a:solidFill>
          <a:ln>
            <a:solidFill>
              <a:schemeClr val="bg1">
                <a:lumMod val="85000"/>
              </a:schemeClr>
            </a:solidFill>
            <a:prstDash val="sysDash"/>
          </a:ln>
        </p:spPr>
        <p:txBody>
          <a:bodyPr wrap="square" rtlCol="0">
            <a:spAutoFit/>
          </a:bodyPr>
          <a:lstStyle/>
          <a:p>
            <a:pPr algn="ctr" defTabSz="1219170">
              <a:defRPr/>
            </a:pPr>
            <a:r>
              <a:rPr lang="en-US" sz="2133" b="1" dirty="0">
                <a:solidFill>
                  <a:srgbClr val="FFFFFF">
                    <a:lumMod val="85000"/>
                  </a:srgbClr>
                </a:solidFill>
                <a:latin typeface="Franklin Gothic Book" panose="020B0503020102020204"/>
              </a:rPr>
              <a:t>Spends</a:t>
            </a:r>
          </a:p>
          <a:p>
            <a:pPr algn="ctr" defTabSz="1219170">
              <a:defRPr/>
            </a:pPr>
            <a:r>
              <a:rPr lang="en-US" sz="3733" b="1" dirty="0">
                <a:solidFill>
                  <a:srgbClr val="FFFFFF">
                    <a:lumMod val="85000"/>
                  </a:srgbClr>
                </a:solidFill>
                <a:latin typeface="Franklin Gothic Book" panose="020B0503020102020204"/>
              </a:rPr>
              <a:t>26</a:t>
            </a:r>
          </a:p>
          <a:p>
            <a:pPr algn="ctr" defTabSz="1219170">
              <a:defRPr/>
            </a:pPr>
            <a:r>
              <a:rPr lang="en-US" sz="2133" b="1" dirty="0">
                <a:solidFill>
                  <a:srgbClr val="FFFFFF">
                    <a:lumMod val="85000"/>
                  </a:srgbClr>
                </a:solidFill>
                <a:latin typeface="Franklin Gothic Book" panose="020B0503020102020204"/>
              </a:rPr>
              <a:t>hours/week</a:t>
            </a:r>
          </a:p>
          <a:p>
            <a:pPr algn="ctr" defTabSz="1219170">
              <a:defRPr/>
            </a:pPr>
            <a:r>
              <a:rPr lang="en-US" sz="2133" b="1" dirty="0">
                <a:solidFill>
                  <a:srgbClr val="FFFFFF">
                    <a:lumMod val="85000"/>
                  </a:srgbClr>
                </a:solidFill>
                <a:latin typeface="Franklin Gothic Book" panose="020B0503020102020204"/>
              </a:rPr>
              <a:t>online</a:t>
            </a:r>
          </a:p>
        </p:txBody>
      </p:sp>
      <p:sp>
        <p:nvSpPr>
          <p:cNvPr id="37" name="TextBox 36">
            <a:extLst>
              <a:ext uri="{FF2B5EF4-FFF2-40B4-BE49-F238E27FC236}">
                <a16:creationId xmlns:a16="http://schemas.microsoft.com/office/drawing/2014/main" id="{2E49476A-C512-4156-92B4-0186AE31AD45}"/>
              </a:ext>
            </a:extLst>
          </p:cNvPr>
          <p:cNvSpPr txBox="1"/>
          <p:nvPr/>
        </p:nvSpPr>
        <p:spPr>
          <a:xfrm>
            <a:off x="12204853" y="3747364"/>
            <a:ext cx="3657600" cy="1815882"/>
          </a:xfrm>
          <a:prstGeom prst="rect">
            <a:avLst/>
          </a:prstGeom>
          <a:solidFill>
            <a:schemeClr val="bg2">
              <a:lumMod val="75000"/>
            </a:schemeClr>
          </a:solidFill>
          <a:ln>
            <a:solidFill>
              <a:schemeClr val="bg1">
                <a:lumMod val="85000"/>
              </a:schemeClr>
            </a:solidFill>
            <a:prstDash val="sysDash"/>
          </a:ln>
        </p:spPr>
        <p:txBody>
          <a:bodyPr wrap="square" rtlCol="0">
            <a:spAutoFit/>
          </a:bodyPr>
          <a:lstStyle/>
          <a:p>
            <a:pPr defTabSz="1219170">
              <a:defRPr/>
            </a:pPr>
            <a:r>
              <a:rPr lang="en-US" sz="1600" b="1" dirty="0">
                <a:solidFill>
                  <a:srgbClr val="FEB92F"/>
                </a:solidFill>
                <a:latin typeface="Franklin Gothic Book" panose="020B0503020102020204"/>
              </a:rPr>
              <a:t>Mobile</a:t>
            </a:r>
          </a:p>
          <a:p>
            <a:pPr defTabSz="1219170">
              <a:defRPr/>
            </a:pPr>
            <a:r>
              <a:rPr lang="en-US" sz="1600" dirty="0">
                <a:solidFill>
                  <a:srgbClr val="FFFFFF">
                    <a:lumMod val="85000"/>
                  </a:srgbClr>
                </a:solidFill>
                <a:latin typeface="Franklin Gothic Book" panose="020B0503020102020204"/>
              </a:rPr>
              <a:t>65% use mobile apps</a:t>
            </a:r>
          </a:p>
          <a:p>
            <a:pPr defTabSz="1219170">
              <a:defRPr/>
            </a:pPr>
            <a:r>
              <a:rPr lang="en-US" sz="1600" dirty="0">
                <a:solidFill>
                  <a:srgbClr val="FFFFFF">
                    <a:lumMod val="85000"/>
                  </a:srgbClr>
                </a:solidFill>
                <a:latin typeface="Franklin Gothic Book" panose="020B0503020102020204"/>
              </a:rPr>
              <a:t>50% search for information about a product on their smartphone</a:t>
            </a:r>
          </a:p>
          <a:p>
            <a:pPr defTabSz="1219170">
              <a:defRPr/>
            </a:pPr>
            <a:r>
              <a:rPr lang="en-US" sz="1600" dirty="0">
                <a:solidFill>
                  <a:srgbClr val="FFFFFF">
                    <a:lumMod val="85000"/>
                  </a:srgbClr>
                </a:solidFill>
                <a:latin typeface="Franklin Gothic Book" panose="020B0503020102020204"/>
              </a:rPr>
              <a:t>41% purchased a product on their smartphone</a:t>
            </a:r>
          </a:p>
          <a:p>
            <a:pPr defTabSz="1219170">
              <a:defRPr/>
            </a:pPr>
            <a:r>
              <a:rPr lang="en-US" sz="1600" dirty="0">
                <a:solidFill>
                  <a:srgbClr val="FFFFFF">
                    <a:lumMod val="85000"/>
                  </a:srgbClr>
                </a:solidFill>
                <a:latin typeface="Franklin Gothic Book" panose="020B0503020102020204"/>
              </a:rPr>
              <a:t>44% watch videos on their smartphone</a:t>
            </a:r>
          </a:p>
        </p:txBody>
      </p:sp>
      <p:sp>
        <p:nvSpPr>
          <p:cNvPr id="44" name="TextBox 43">
            <a:extLst>
              <a:ext uri="{FF2B5EF4-FFF2-40B4-BE49-F238E27FC236}">
                <a16:creationId xmlns:a16="http://schemas.microsoft.com/office/drawing/2014/main" id="{8EBE3FAD-7A11-4F76-992F-804B86501217}"/>
              </a:ext>
            </a:extLst>
          </p:cNvPr>
          <p:cNvSpPr txBox="1"/>
          <p:nvPr/>
        </p:nvSpPr>
        <p:spPr>
          <a:xfrm>
            <a:off x="10798709" y="6024952"/>
            <a:ext cx="3657600" cy="1815882"/>
          </a:xfrm>
          <a:prstGeom prst="rect">
            <a:avLst/>
          </a:prstGeom>
          <a:solidFill>
            <a:schemeClr val="bg2">
              <a:lumMod val="75000"/>
            </a:schemeClr>
          </a:solidFill>
          <a:ln>
            <a:solidFill>
              <a:schemeClr val="bg1">
                <a:lumMod val="85000"/>
              </a:schemeClr>
            </a:solidFill>
            <a:prstDash val="sysDash"/>
          </a:ln>
        </p:spPr>
        <p:txBody>
          <a:bodyPr wrap="square" rtlCol="0">
            <a:spAutoFit/>
          </a:bodyPr>
          <a:lstStyle/>
          <a:p>
            <a:pPr defTabSz="1219170">
              <a:defRPr/>
            </a:pPr>
            <a:r>
              <a:rPr lang="en-US" sz="1600" b="1" dirty="0">
                <a:solidFill>
                  <a:srgbClr val="FEB92F"/>
                </a:solidFill>
                <a:latin typeface="Franklin Gothic Book" panose="020B0503020102020204"/>
              </a:rPr>
              <a:t>Streaming</a:t>
            </a:r>
          </a:p>
          <a:p>
            <a:pPr defTabSz="1219170">
              <a:defRPr/>
            </a:pPr>
            <a:r>
              <a:rPr lang="en-US" sz="1600" dirty="0">
                <a:solidFill>
                  <a:srgbClr val="FFFFFF">
                    <a:lumMod val="85000"/>
                  </a:srgbClr>
                </a:solidFill>
                <a:latin typeface="Franklin Gothic Book" panose="020B0503020102020204"/>
              </a:rPr>
              <a:t>73% use a video streaming service</a:t>
            </a:r>
          </a:p>
          <a:p>
            <a:pPr defTabSz="1219170">
              <a:defRPr/>
            </a:pPr>
            <a:r>
              <a:rPr lang="en-US" sz="1600" dirty="0">
                <a:solidFill>
                  <a:srgbClr val="FFFFFF">
                    <a:lumMod val="85000"/>
                  </a:srgbClr>
                </a:solidFill>
                <a:latin typeface="Franklin Gothic Book" panose="020B0503020102020204"/>
              </a:rPr>
              <a:t>23% use Hulu</a:t>
            </a:r>
          </a:p>
          <a:p>
            <a:pPr defTabSz="1219170">
              <a:defRPr/>
            </a:pPr>
            <a:r>
              <a:rPr lang="en-US" sz="1600" dirty="0">
                <a:solidFill>
                  <a:srgbClr val="FFFFFF">
                    <a:lumMod val="85000"/>
                  </a:srgbClr>
                </a:solidFill>
                <a:latin typeface="Franklin Gothic Book" panose="020B0503020102020204"/>
              </a:rPr>
              <a:t>67% use an audio streaming service</a:t>
            </a:r>
          </a:p>
          <a:p>
            <a:pPr defTabSz="1219170">
              <a:defRPr/>
            </a:pPr>
            <a:r>
              <a:rPr lang="en-US" sz="1600" dirty="0">
                <a:solidFill>
                  <a:srgbClr val="FFFFFF">
                    <a:lumMod val="85000"/>
                  </a:srgbClr>
                </a:solidFill>
                <a:latin typeface="Franklin Gothic Book" panose="020B0503020102020204"/>
              </a:rPr>
              <a:t>25% listen to podcasts</a:t>
            </a:r>
          </a:p>
          <a:p>
            <a:pPr defTabSz="1219170">
              <a:defRPr/>
            </a:pPr>
            <a:r>
              <a:rPr lang="en-US" sz="1600" dirty="0">
                <a:solidFill>
                  <a:srgbClr val="FFFFFF">
                    <a:lumMod val="85000"/>
                  </a:srgbClr>
                </a:solidFill>
                <a:latin typeface="Franklin Gothic Book" panose="020B0503020102020204"/>
              </a:rPr>
              <a:t>34% use Pandora</a:t>
            </a:r>
          </a:p>
          <a:p>
            <a:pPr defTabSz="1219170">
              <a:defRPr/>
            </a:pPr>
            <a:r>
              <a:rPr lang="en-US" sz="1600" dirty="0">
                <a:solidFill>
                  <a:srgbClr val="FFFFFF">
                    <a:lumMod val="85000"/>
                  </a:srgbClr>
                </a:solidFill>
                <a:latin typeface="Franklin Gothic Book" panose="020B0503020102020204"/>
              </a:rPr>
              <a:t>24% use Spotify</a:t>
            </a:r>
          </a:p>
        </p:txBody>
      </p:sp>
      <p:sp>
        <p:nvSpPr>
          <p:cNvPr id="46" name="TextBox 45">
            <a:extLst>
              <a:ext uri="{FF2B5EF4-FFF2-40B4-BE49-F238E27FC236}">
                <a16:creationId xmlns:a16="http://schemas.microsoft.com/office/drawing/2014/main" id="{C35C503A-1A08-4FCC-8E2A-4A93B6A03F30}"/>
              </a:ext>
            </a:extLst>
          </p:cNvPr>
          <p:cNvSpPr txBox="1"/>
          <p:nvPr/>
        </p:nvSpPr>
        <p:spPr>
          <a:xfrm>
            <a:off x="4471194" y="6434378"/>
            <a:ext cx="3657600" cy="2308324"/>
          </a:xfrm>
          <a:prstGeom prst="rect">
            <a:avLst/>
          </a:prstGeom>
          <a:solidFill>
            <a:schemeClr val="bg2">
              <a:lumMod val="75000"/>
            </a:schemeClr>
          </a:solidFill>
          <a:ln>
            <a:solidFill>
              <a:schemeClr val="bg1">
                <a:lumMod val="85000"/>
              </a:schemeClr>
            </a:solidFill>
            <a:prstDash val="sysDash"/>
          </a:ln>
        </p:spPr>
        <p:txBody>
          <a:bodyPr wrap="square" rtlCol="0">
            <a:spAutoFit/>
          </a:bodyPr>
          <a:lstStyle/>
          <a:p>
            <a:pPr defTabSz="1219170">
              <a:defRPr/>
            </a:pPr>
            <a:r>
              <a:rPr lang="en-US" sz="1600" b="1" dirty="0">
                <a:solidFill>
                  <a:srgbClr val="FEB92F"/>
                </a:solidFill>
                <a:latin typeface="Franklin Gothic Book" panose="020B0503020102020204"/>
              </a:rPr>
              <a:t>Social</a:t>
            </a:r>
          </a:p>
          <a:p>
            <a:pPr defTabSz="1219170">
              <a:defRPr/>
            </a:pPr>
            <a:r>
              <a:rPr lang="en-US" sz="1600" dirty="0">
                <a:solidFill>
                  <a:srgbClr val="FFFFFF">
                    <a:lumMod val="85000"/>
                  </a:srgbClr>
                </a:solidFill>
                <a:latin typeface="Franklin Gothic Book" panose="020B0503020102020204"/>
              </a:rPr>
              <a:t>84% use a social media</a:t>
            </a:r>
          </a:p>
          <a:p>
            <a:pPr defTabSz="1219170">
              <a:defRPr/>
            </a:pPr>
            <a:r>
              <a:rPr lang="en-US" sz="1600" dirty="0">
                <a:solidFill>
                  <a:srgbClr val="FFFFFF">
                    <a:lumMod val="85000"/>
                  </a:srgbClr>
                </a:solidFill>
                <a:latin typeface="Franklin Gothic Book" panose="020B0503020102020204"/>
              </a:rPr>
              <a:t>52% use social media on their smartphone</a:t>
            </a:r>
          </a:p>
          <a:p>
            <a:pPr defTabSz="1219170">
              <a:defRPr/>
            </a:pPr>
            <a:r>
              <a:rPr lang="en-US" sz="1600" dirty="0">
                <a:solidFill>
                  <a:srgbClr val="FFFFFF">
                    <a:lumMod val="85000"/>
                  </a:srgbClr>
                </a:solidFill>
                <a:latin typeface="Franklin Gothic Book" panose="020B0503020102020204"/>
              </a:rPr>
              <a:t>54% watch videos on social media</a:t>
            </a:r>
          </a:p>
          <a:p>
            <a:pPr defTabSz="1219170">
              <a:defRPr/>
            </a:pPr>
            <a:r>
              <a:rPr lang="en-US" sz="1600" dirty="0">
                <a:solidFill>
                  <a:srgbClr val="FFFFFF">
                    <a:lumMod val="85000"/>
                  </a:srgbClr>
                </a:solidFill>
                <a:latin typeface="Franklin Gothic Book" panose="020B0503020102020204"/>
              </a:rPr>
              <a:t>56% use YouTube</a:t>
            </a:r>
          </a:p>
          <a:p>
            <a:pPr defTabSz="1219170">
              <a:defRPr/>
            </a:pPr>
            <a:r>
              <a:rPr lang="en-US" sz="1600" dirty="0">
                <a:solidFill>
                  <a:srgbClr val="FFFFFF">
                    <a:lumMod val="85000"/>
                  </a:srgbClr>
                </a:solidFill>
                <a:latin typeface="Franklin Gothic Book" panose="020B0503020102020204"/>
              </a:rPr>
              <a:t>67% use Facebook</a:t>
            </a:r>
          </a:p>
          <a:p>
            <a:pPr defTabSz="1219170">
              <a:defRPr/>
            </a:pPr>
            <a:r>
              <a:rPr lang="en-US" sz="1600" dirty="0">
                <a:solidFill>
                  <a:srgbClr val="FFFFFF">
                    <a:lumMod val="85000"/>
                  </a:srgbClr>
                </a:solidFill>
                <a:latin typeface="Franklin Gothic Book" panose="020B0503020102020204"/>
              </a:rPr>
              <a:t>37% use Instagram</a:t>
            </a:r>
          </a:p>
          <a:p>
            <a:pPr defTabSz="1219170">
              <a:defRPr/>
            </a:pPr>
            <a:r>
              <a:rPr lang="en-US" sz="1600" dirty="0">
                <a:solidFill>
                  <a:srgbClr val="FFFFFF">
                    <a:lumMod val="85000"/>
                  </a:srgbClr>
                </a:solidFill>
                <a:latin typeface="Franklin Gothic Book" panose="020B0503020102020204"/>
              </a:rPr>
              <a:t>17% use Twitter</a:t>
            </a:r>
          </a:p>
        </p:txBody>
      </p:sp>
      <p:sp>
        <p:nvSpPr>
          <p:cNvPr id="55" name="TextBox 54">
            <a:extLst>
              <a:ext uri="{FF2B5EF4-FFF2-40B4-BE49-F238E27FC236}">
                <a16:creationId xmlns:a16="http://schemas.microsoft.com/office/drawing/2014/main" id="{0916FD62-3FA4-4828-8F1A-1471DB5BC18C}"/>
              </a:ext>
            </a:extLst>
          </p:cNvPr>
          <p:cNvSpPr txBox="1"/>
          <p:nvPr/>
        </p:nvSpPr>
        <p:spPr>
          <a:xfrm>
            <a:off x="557802" y="5080161"/>
            <a:ext cx="3657600" cy="1323439"/>
          </a:xfrm>
          <a:prstGeom prst="rect">
            <a:avLst/>
          </a:prstGeom>
          <a:solidFill>
            <a:schemeClr val="bg2">
              <a:lumMod val="75000"/>
            </a:schemeClr>
          </a:solidFill>
          <a:ln>
            <a:solidFill>
              <a:schemeClr val="bg1">
                <a:lumMod val="85000"/>
              </a:schemeClr>
            </a:solidFill>
            <a:prstDash val="sysDash"/>
          </a:ln>
        </p:spPr>
        <p:txBody>
          <a:bodyPr wrap="square" rtlCol="0">
            <a:spAutoFit/>
          </a:bodyPr>
          <a:lstStyle/>
          <a:p>
            <a:pPr defTabSz="1219170">
              <a:defRPr/>
            </a:pPr>
            <a:r>
              <a:rPr lang="en-US" sz="1600" b="1" dirty="0">
                <a:solidFill>
                  <a:srgbClr val="FEB92F"/>
                </a:solidFill>
                <a:latin typeface="Franklin Gothic Book" panose="020B0503020102020204"/>
              </a:rPr>
              <a:t>Search</a:t>
            </a:r>
          </a:p>
          <a:p>
            <a:pPr defTabSz="1219170">
              <a:defRPr/>
            </a:pPr>
            <a:r>
              <a:rPr lang="en-US" sz="1600" dirty="0">
                <a:solidFill>
                  <a:srgbClr val="FFFFFF">
                    <a:lumMod val="85000"/>
                  </a:srgbClr>
                </a:solidFill>
                <a:latin typeface="Franklin Gothic Book" panose="020B0503020102020204"/>
              </a:rPr>
              <a:t>90% uses any search engine</a:t>
            </a:r>
          </a:p>
          <a:p>
            <a:pPr defTabSz="1219170">
              <a:defRPr/>
            </a:pPr>
            <a:r>
              <a:rPr lang="en-US" sz="1600" dirty="0">
                <a:solidFill>
                  <a:srgbClr val="FFFFFF">
                    <a:lumMod val="85000"/>
                  </a:srgbClr>
                </a:solidFill>
                <a:latin typeface="Franklin Gothic Book" panose="020B0503020102020204"/>
              </a:rPr>
              <a:t>87% uses Google</a:t>
            </a:r>
          </a:p>
          <a:p>
            <a:pPr defTabSz="1219170">
              <a:defRPr/>
            </a:pPr>
            <a:r>
              <a:rPr lang="en-US" sz="1600" dirty="0">
                <a:solidFill>
                  <a:srgbClr val="FFFFFF">
                    <a:lumMod val="85000"/>
                  </a:srgbClr>
                </a:solidFill>
                <a:latin typeface="Franklin Gothic Book" panose="020B0503020102020204"/>
              </a:rPr>
              <a:t>66% use a search engine on their smartphone</a:t>
            </a:r>
          </a:p>
        </p:txBody>
      </p:sp>
      <p:pic>
        <p:nvPicPr>
          <p:cNvPr id="22" name="Picture 21">
            <a:extLst>
              <a:ext uri="{FF2B5EF4-FFF2-40B4-BE49-F238E27FC236}">
                <a16:creationId xmlns:a16="http://schemas.microsoft.com/office/drawing/2014/main" id="{2FEB28C3-A609-4107-95D6-7B2EB35ED81B}"/>
              </a:ext>
            </a:extLst>
          </p:cNvPr>
          <p:cNvPicPr>
            <a:picLocks noChangeAspect="1"/>
          </p:cNvPicPr>
          <p:nvPr/>
        </p:nvPicPr>
        <p:blipFill rotWithShape="1">
          <a:blip r:embed="rId3"/>
          <a:srcRect l="3146" r="3146"/>
          <a:stretch/>
        </p:blipFill>
        <p:spPr>
          <a:xfrm>
            <a:off x="614819" y="728875"/>
            <a:ext cx="1422400" cy="853440"/>
          </a:xfrm>
          <a:prstGeom prst="rect">
            <a:avLst/>
          </a:prstGeom>
          <a:ln>
            <a:solidFill>
              <a:schemeClr val="accent1"/>
            </a:solidFill>
          </a:ln>
        </p:spPr>
      </p:pic>
      <p:sp>
        <p:nvSpPr>
          <p:cNvPr id="23" name="Title 13">
            <a:extLst>
              <a:ext uri="{FF2B5EF4-FFF2-40B4-BE49-F238E27FC236}">
                <a16:creationId xmlns:a16="http://schemas.microsoft.com/office/drawing/2014/main" id="{40791AD8-3784-49B0-80D8-CFF1E3629602}"/>
              </a:ext>
            </a:extLst>
          </p:cNvPr>
          <p:cNvSpPr>
            <a:spLocks noGrp="1"/>
          </p:cNvSpPr>
          <p:nvPr>
            <p:ph type="title"/>
          </p:nvPr>
        </p:nvSpPr>
        <p:spPr>
          <a:xfrm>
            <a:off x="1986826" y="513833"/>
            <a:ext cx="14345875" cy="1112839"/>
          </a:xfrm>
        </p:spPr>
        <p:txBody>
          <a:bodyPr anchor="ctr">
            <a:noAutofit/>
          </a:bodyPr>
          <a:lstStyle/>
          <a:p>
            <a:pPr>
              <a:lnSpc>
                <a:spcPct val="80000"/>
              </a:lnSpc>
            </a:pPr>
            <a:r>
              <a:rPr lang="en-US" sz="4000" dirty="0">
                <a:latin typeface="Franklin Gothic Medium" panose="020B0603020102020204" pitchFamily="34" charset="0"/>
              </a:rPr>
              <a:t>FREQUENT DRINKERS</a:t>
            </a:r>
            <a:endParaRPr lang="en-US" sz="4000" dirty="0">
              <a:solidFill>
                <a:schemeClr val="accent2"/>
              </a:solidFill>
              <a:latin typeface="Franklin Gothic Medium" panose="020B0603020102020204" pitchFamily="34" charset="0"/>
            </a:endParaRPr>
          </a:p>
        </p:txBody>
      </p:sp>
    </p:spTree>
    <p:extLst>
      <p:ext uri="{BB962C8B-B14F-4D97-AF65-F5344CB8AC3E}">
        <p14:creationId xmlns:p14="http://schemas.microsoft.com/office/powerpoint/2010/main" val="83133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BB46035A-0447-4355-8DE5-A2859F1766C2}"/>
              </a:ext>
            </a:extLst>
          </p:cNvPr>
          <p:cNvGraphicFramePr>
            <a:graphicFrameLocks noGrp="1"/>
          </p:cNvGraphicFramePr>
          <p:nvPr/>
        </p:nvGraphicFramePr>
        <p:xfrm>
          <a:off x="502461" y="1669025"/>
          <a:ext cx="15605760" cy="7040880"/>
        </p:xfrm>
        <a:graphic>
          <a:graphicData uri="http://schemas.openxmlformats.org/drawingml/2006/table">
            <a:tbl>
              <a:tblPr firstRow="1" bandRow="1">
                <a:tableStyleId>{D113A9D2-9D6B-4929-AA2D-F23B5EE8CBE7}</a:tableStyleId>
              </a:tblPr>
              <a:tblGrid>
                <a:gridCol w="1463040">
                  <a:extLst>
                    <a:ext uri="{9D8B030D-6E8A-4147-A177-3AD203B41FA5}">
                      <a16:colId xmlns:a16="http://schemas.microsoft.com/office/drawing/2014/main" val="1774125839"/>
                    </a:ext>
                  </a:extLst>
                </a:gridCol>
                <a:gridCol w="3535680">
                  <a:extLst>
                    <a:ext uri="{9D8B030D-6E8A-4147-A177-3AD203B41FA5}">
                      <a16:colId xmlns:a16="http://schemas.microsoft.com/office/drawing/2014/main" val="2920477042"/>
                    </a:ext>
                  </a:extLst>
                </a:gridCol>
                <a:gridCol w="3535680">
                  <a:extLst>
                    <a:ext uri="{9D8B030D-6E8A-4147-A177-3AD203B41FA5}">
                      <a16:colId xmlns:a16="http://schemas.microsoft.com/office/drawing/2014/main" val="288543143"/>
                    </a:ext>
                  </a:extLst>
                </a:gridCol>
                <a:gridCol w="3535680">
                  <a:extLst>
                    <a:ext uri="{9D8B030D-6E8A-4147-A177-3AD203B41FA5}">
                      <a16:colId xmlns:a16="http://schemas.microsoft.com/office/drawing/2014/main" val="1469478049"/>
                    </a:ext>
                  </a:extLst>
                </a:gridCol>
                <a:gridCol w="3535680">
                  <a:extLst>
                    <a:ext uri="{9D8B030D-6E8A-4147-A177-3AD203B41FA5}">
                      <a16:colId xmlns:a16="http://schemas.microsoft.com/office/drawing/2014/main" val="425551901"/>
                    </a:ext>
                  </a:extLst>
                </a:gridCol>
              </a:tblGrid>
              <a:tr h="314960">
                <a:tc>
                  <a:txBody>
                    <a:bodyPr/>
                    <a:lstStyle/>
                    <a:p>
                      <a:pPr algn="ctr"/>
                      <a:endParaRPr lang="en-US" sz="1300" dirty="0">
                        <a:solidFill>
                          <a:schemeClr val="bg1"/>
                        </a:solidFill>
                      </a:endParaRPr>
                    </a:p>
                  </a:txBody>
                  <a:tcPr marL="121920" marR="121920" marT="60960" marB="60960" anchor="ctr"/>
                </a:tc>
                <a:tc>
                  <a:txBody>
                    <a:bodyPr/>
                    <a:lstStyle/>
                    <a:p>
                      <a:pPr algn="ctr"/>
                      <a:r>
                        <a:rPr lang="en-US" sz="1300" dirty="0">
                          <a:solidFill>
                            <a:schemeClr val="bg1"/>
                          </a:solidFill>
                        </a:rPr>
                        <a:t>FREQUENT ALCOHOL DRINKER</a:t>
                      </a:r>
                    </a:p>
                  </a:txBody>
                  <a:tcPr marL="121920" marR="121920" marT="60960" marB="60960" anchor="ctr"/>
                </a:tc>
                <a:tc>
                  <a:txBody>
                    <a:bodyPr/>
                    <a:lstStyle/>
                    <a:p>
                      <a:pPr algn="ctr"/>
                      <a:r>
                        <a:rPr lang="en-US" sz="1300" dirty="0">
                          <a:solidFill>
                            <a:schemeClr val="bg1"/>
                          </a:solidFill>
                        </a:rPr>
                        <a:t>FREQUENT BEER DRINKER</a:t>
                      </a:r>
                    </a:p>
                  </a:txBody>
                  <a:tcPr marL="121920" marR="121920" marT="60960" marB="60960" anchor="ctr"/>
                </a:tc>
                <a:tc>
                  <a:txBody>
                    <a:bodyPr/>
                    <a:lstStyle/>
                    <a:p>
                      <a:pPr algn="ctr"/>
                      <a:r>
                        <a:rPr lang="en-US" sz="1300" dirty="0">
                          <a:solidFill>
                            <a:schemeClr val="bg1"/>
                          </a:solidFill>
                        </a:rPr>
                        <a:t>FREQUENT WINE DRINKER</a:t>
                      </a:r>
                    </a:p>
                  </a:txBody>
                  <a:tcPr marL="121920" marR="121920" marT="60960" marB="60960" anchor="ctr"/>
                </a:tc>
                <a:tc>
                  <a:txBody>
                    <a:bodyPr/>
                    <a:lstStyle/>
                    <a:p>
                      <a:pPr algn="ctr"/>
                      <a:r>
                        <a:rPr lang="en-US" sz="1300" dirty="0">
                          <a:solidFill>
                            <a:schemeClr val="bg1"/>
                          </a:solidFill>
                        </a:rPr>
                        <a:t>FREQUENT SPIRITS DRINKER</a:t>
                      </a:r>
                    </a:p>
                  </a:txBody>
                  <a:tcPr marL="121920" marR="121920" marT="60960" marB="60960" anchor="ctr"/>
                </a:tc>
                <a:extLst>
                  <a:ext uri="{0D108BD9-81ED-4DB2-BD59-A6C34878D82A}">
                    <a16:rowId xmlns:a16="http://schemas.microsoft.com/office/drawing/2014/main" val="520700375"/>
                  </a:ext>
                </a:extLst>
              </a:tr>
              <a:tr h="314960">
                <a:tc>
                  <a:txBody>
                    <a:bodyPr/>
                    <a:lstStyle/>
                    <a:p>
                      <a:pPr algn="ctr"/>
                      <a:r>
                        <a:rPr lang="en-US" sz="1300" b="1" dirty="0">
                          <a:solidFill>
                            <a:schemeClr val="bg1"/>
                          </a:solidFill>
                        </a:rPr>
                        <a:t>SIZE</a:t>
                      </a:r>
                    </a:p>
                  </a:txBody>
                  <a:tcPr marL="121920" marR="121920" marT="60960" marB="60960" anchor="ctr"/>
                </a:tc>
                <a:tc>
                  <a:txBody>
                    <a:bodyPr/>
                    <a:lstStyle/>
                    <a:p>
                      <a:pPr algn="ctr"/>
                      <a:r>
                        <a:rPr lang="en-US" sz="1300" dirty="0">
                          <a:solidFill>
                            <a:schemeClr val="bg1"/>
                          </a:solidFill>
                        </a:rPr>
                        <a:t>130,696,000</a:t>
                      </a:r>
                    </a:p>
                  </a:txBody>
                  <a:tcPr marL="121920" marR="121920" marT="60960" marB="60960" anchor="ctr"/>
                </a:tc>
                <a:tc>
                  <a:txBody>
                    <a:bodyPr/>
                    <a:lstStyle/>
                    <a:p>
                      <a:pPr algn="ctr"/>
                      <a:r>
                        <a:rPr lang="en-US" sz="1300" dirty="0">
                          <a:solidFill>
                            <a:schemeClr val="bg1"/>
                          </a:solidFill>
                        </a:rPr>
                        <a:t>68,094,000</a:t>
                      </a:r>
                    </a:p>
                  </a:txBody>
                  <a:tcPr marL="121920" marR="121920" marT="60960" marB="60960" anchor="ctr"/>
                </a:tc>
                <a:tc>
                  <a:txBody>
                    <a:bodyPr/>
                    <a:lstStyle/>
                    <a:p>
                      <a:pPr algn="ctr"/>
                      <a:r>
                        <a:rPr lang="en-US" sz="1300" dirty="0">
                          <a:solidFill>
                            <a:schemeClr val="bg1"/>
                          </a:solidFill>
                        </a:rPr>
                        <a:t>59,434,000</a:t>
                      </a:r>
                    </a:p>
                  </a:txBody>
                  <a:tcPr marL="121920" marR="121920" marT="60960" marB="60960" anchor="ctr"/>
                </a:tc>
                <a:tc>
                  <a:txBody>
                    <a:bodyPr/>
                    <a:lstStyle/>
                    <a:p>
                      <a:pPr algn="ctr"/>
                      <a:r>
                        <a:rPr lang="en-US" sz="1300" dirty="0">
                          <a:solidFill>
                            <a:schemeClr val="bg1"/>
                          </a:solidFill>
                        </a:rPr>
                        <a:t>76,836,000</a:t>
                      </a:r>
                    </a:p>
                  </a:txBody>
                  <a:tcPr marL="121920" marR="121920" marT="60960" marB="60960" anchor="ctr"/>
                </a:tc>
                <a:extLst>
                  <a:ext uri="{0D108BD9-81ED-4DB2-BD59-A6C34878D82A}">
                    <a16:rowId xmlns:a16="http://schemas.microsoft.com/office/drawing/2014/main" val="1630189533"/>
                  </a:ext>
                </a:extLst>
              </a:tr>
              <a:tr h="1087120">
                <a:tc>
                  <a:txBody>
                    <a:bodyPr/>
                    <a:lstStyle/>
                    <a:p>
                      <a:pPr algn="ctr"/>
                      <a:r>
                        <a:rPr lang="en-US" sz="1300" b="1" dirty="0">
                          <a:solidFill>
                            <a:schemeClr val="bg1"/>
                          </a:solidFill>
                        </a:rPr>
                        <a:t>DEMOGRAPHICS</a:t>
                      </a:r>
                    </a:p>
                  </a:txBody>
                  <a:tcPr marL="121920" marR="121920" marT="60960" marB="60960" anchor="ctr"/>
                </a:tc>
                <a:tc>
                  <a:txBody>
                    <a:bodyPr/>
                    <a:lstStyle/>
                    <a:p>
                      <a:pPr algn="ctr"/>
                      <a:r>
                        <a:rPr lang="en-US" sz="1300" dirty="0">
                          <a:solidFill>
                            <a:schemeClr val="bg1"/>
                          </a:solidFill>
                        </a:rPr>
                        <a:t>Adults 25-44</a:t>
                      </a:r>
                    </a:p>
                    <a:p>
                      <a:pPr algn="ctr"/>
                      <a:r>
                        <a:rPr lang="en-US" sz="1300" dirty="0">
                          <a:solidFill>
                            <a:schemeClr val="bg1"/>
                          </a:solidFill>
                        </a:rPr>
                        <a:t>Men</a:t>
                      </a:r>
                    </a:p>
                    <a:p>
                      <a:pPr algn="ctr"/>
                      <a:r>
                        <a:rPr lang="en-US" sz="1300" dirty="0">
                          <a:solidFill>
                            <a:schemeClr val="bg1"/>
                          </a:solidFill>
                        </a:rPr>
                        <a:t>Married</a:t>
                      </a:r>
                    </a:p>
                    <a:p>
                      <a:pPr algn="ctr"/>
                      <a:r>
                        <a:rPr lang="en-US" sz="1300" dirty="0">
                          <a:solidFill>
                            <a:schemeClr val="bg1"/>
                          </a:solidFill>
                        </a:rPr>
                        <a:t>College Graduate+</a:t>
                      </a:r>
                    </a:p>
                    <a:p>
                      <a:pPr algn="ctr"/>
                      <a:r>
                        <a:rPr lang="en-US" sz="1300" dirty="0">
                          <a:solidFill>
                            <a:schemeClr val="bg1"/>
                          </a:solidFill>
                        </a:rPr>
                        <a:t>HHI $75K+</a:t>
                      </a:r>
                    </a:p>
                  </a:txBody>
                  <a:tcPr marL="121920" marR="121920" marT="60960" marB="60960" anchor="ctr"/>
                </a:tc>
                <a:tc>
                  <a:txBody>
                    <a:bodyPr/>
                    <a:lstStyle/>
                    <a:p>
                      <a:pPr algn="ctr"/>
                      <a:r>
                        <a:rPr lang="en-US" sz="1300" dirty="0">
                          <a:solidFill>
                            <a:schemeClr val="bg1"/>
                          </a:solidFill>
                        </a:rPr>
                        <a:t>Adults 25-64</a:t>
                      </a:r>
                    </a:p>
                    <a:p>
                      <a:pPr algn="ctr"/>
                      <a:r>
                        <a:rPr lang="en-US" sz="1300" dirty="0">
                          <a:solidFill>
                            <a:schemeClr val="bg1"/>
                          </a:solidFill>
                        </a:rPr>
                        <a:t>Men</a:t>
                      </a:r>
                    </a:p>
                    <a:p>
                      <a:pPr algn="ctr"/>
                      <a:r>
                        <a:rPr lang="en-US" sz="1300" dirty="0">
                          <a:solidFill>
                            <a:schemeClr val="bg1"/>
                          </a:solidFill>
                        </a:rPr>
                        <a:t>Married</a:t>
                      </a:r>
                    </a:p>
                    <a:p>
                      <a:pPr algn="ctr"/>
                      <a:r>
                        <a:rPr lang="en-US" sz="1300" dirty="0">
                          <a:solidFill>
                            <a:schemeClr val="bg1"/>
                          </a:solidFill>
                        </a:rPr>
                        <a:t>College Educated+</a:t>
                      </a:r>
                    </a:p>
                    <a:p>
                      <a:pPr algn="ctr"/>
                      <a:r>
                        <a:rPr lang="en-US" sz="1300" dirty="0">
                          <a:solidFill>
                            <a:schemeClr val="bg1"/>
                          </a:solidFill>
                        </a:rPr>
                        <a:t>HHI $75K+</a:t>
                      </a:r>
                    </a:p>
                  </a:txBody>
                  <a:tcPr marL="121920" marR="121920" marT="60960" marB="60960" anchor="ctr"/>
                </a:tc>
                <a:tc>
                  <a:txBody>
                    <a:bodyPr/>
                    <a:lstStyle/>
                    <a:p>
                      <a:pPr algn="ctr"/>
                      <a:r>
                        <a:rPr lang="en-US" sz="1300" dirty="0">
                          <a:solidFill>
                            <a:schemeClr val="bg1"/>
                          </a:solidFill>
                        </a:rPr>
                        <a:t>Adults 45+</a:t>
                      </a:r>
                    </a:p>
                    <a:p>
                      <a:pPr algn="ctr"/>
                      <a:r>
                        <a:rPr lang="en-US" sz="1300" dirty="0">
                          <a:solidFill>
                            <a:schemeClr val="bg1"/>
                          </a:solidFill>
                        </a:rPr>
                        <a:t>Women</a:t>
                      </a:r>
                    </a:p>
                    <a:p>
                      <a:pPr algn="ctr"/>
                      <a:r>
                        <a:rPr lang="en-US" sz="1300" dirty="0">
                          <a:solidFill>
                            <a:schemeClr val="bg1"/>
                          </a:solidFill>
                        </a:rPr>
                        <a:t>Married</a:t>
                      </a:r>
                    </a:p>
                    <a:p>
                      <a:pPr algn="ctr"/>
                      <a:r>
                        <a:rPr lang="en-US" sz="1300" dirty="0">
                          <a:solidFill>
                            <a:schemeClr val="bg1"/>
                          </a:solidFill>
                        </a:rPr>
                        <a:t>College Graduate+</a:t>
                      </a:r>
                    </a:p>
                    <a:p>
                      <a:pPr algn="ctr"/>
                      <a:r>
                        <a:rPr lang="en-US" sz="1300" dirty="0">
                          <a:solidFill>
                            <a:schemeClr val="bg1"/>
                          </a:solidFill>
                        </a:rPr>
                        <a:t>HHI $75K+</a:t>
                      </a:r>
                    </a:p>
                  </a:txBody>
                  <a:tcPr marL="121920" marR="121920" marT="60960" marB="60960" anchor="ctr"/>
                </a:tc>
                <a:tc>
                  <a:txBody>
                    <a:bodyPr/>
                    <a:lstStyle/>
                    <a:p>
                      <a:pPr algn="ctr"/>
                      <a:r>
                        <a:rPr lang="en-US" sz="1300" dirty="0">
                          <a:solidFill>
                            <a:schemeClr val="bg1"/>
                          </a:solidFill>
                        </a:rPr>
                        <a:t>Adults 25-54</a:t>
                      </a:r>
                    </a:p>
                    <a:p>
                      <a:pPr algn="ctr"/>
                      <a:r>
                        <a:rPr lang="en-US" sz="1300" dirty="0">
                          <a:solidFill>
                            <a:schemeClr val="bg1"/>
                          </a:solidFill>
                        </a:rPr>
                        <a:t>Men</a:t>
                      </a:r>
                    </a:p>
                    <a:p>
                      <a:pPr algn="ctr"/>
                      <a:r>
                        <a:rPr lang="en-US" sz="1300" dirty="0">
                          <a:solidFill>
                            <a:schemeClr val="bg1"/>
                          </a:solidFill>
                        </a:rPr>
                        <a:t>Married</a:t>
                      </a:r>
                    </a:p>
                    <a:p>
                      <a:pPr algn="ctr"/>
                      <a:r>
                        <a:rPr lang="en-US" sz="1300" dirty="0">
                          <a:solidFill>
                            <a:schemeClr val="bg1"/>
                          </a:solidFill>
                        </a:rPr>
                        <a:t>College Educated+</a:t>
                      </a:r>
                    </a:p>
                    <a:p>
                      <a:pPr algn="ctr"/>
                      <a:r>
                        <a:rPr lang="en-US" sz="1300" dirty="0">
                          <a:solidFill>
                            <a:schemeClr val="bg1"/>
                          </a:solidFill>
                        </a:rPr>
                        <a:t>HHI $75K+</a:t>
                      </a:r>
                    </a:p>
                  </a:txBody>
                  <a:tcPr marL="121920" marR="121920" marT="60960" marB="60960" anchor="ctr"/>
                </a:tc>
                <a:extLst>
                  <a:ext uri="{0D108BD9-81ED-4DB2-BD59-A6C34878D82A}">
                    <a16:rowId xmlns:a16="http://schemas.microsoft.com/office/drawing/2014/main" val="887068339"/>
                  </a:ext>
                </a:extLst>
              </a:tr>
              <a:tr h="894080">
                <a:tc>
                  <a:txBody>
                    <a:bodyPr/>
                    <a:lstStyle/>
                    <a:p>
                      <a:pPr algn="ctr"/>
                      <a:r>
                        <a:rPr lang="en-US" sz="1300" b="1" dirty="0">
                          <a:solidFill>
                            <a:schemeClr val="bg1"/>
                          </a:solidFill>
                        </a:rPr>
                        <a:t>CHALLENGE</a:t>
                      </a:r>
                    </a:p>
                  </a:txBody>
                  <a:tcPr marL="121920" marR="121920" marT="60960" marB="60960" anchor="ctr"/>
                </a:tc>
                <a:tc>
                  <a:txBody>
                    <a:bodyPr/>
                    <a:lstStyle/>
                    <a:p>
                      <a:pPr algn="ctr"/>
                      <a:r>
                        <a:rPr lang="en-US" sz="1300" dirty="0">
                          <a:solidFill>
                            <a:schemeClr val="bg1"/>
                          </a:solidFill>
                        </a:rPr>
                        <a:t>Less drinking at home</a:t>
                      </a:r>
                    </a:p>
                    <a:p>
                      <a:pPr algn="ctr"/>
                      <a:r>
                        <a:rPr lang="en-US" sz="1300" dirty="0">
                          <a:solidFill>
                            <a:schemeClr val="bg1"/>
                          </a:solidFill>
                        </a:rPr>
                        <a:t>Larger share of consumers are trying to reduce alcohol consumption after COVID</a:t>
                      </a:r>
                    </a:p>
                  </a:txBody>
                  <a:tcPr marL="121920" marR="121920" marT="60960" marB="60960" anchor="ctr"/>
                </a:tc>
                <a:tc>
                  <a:txBody>
                    <a:bodyPr/>
                    <a:lstStyle/>
                    <a:p>
                      <a:pPr algn="ctr"/>
                      <a:r>
                        <a:rPr lang="en-US" sz="1300" dirty="0">
                          <a:solidFill>
                            <a:schemeClr val="bg1"/>
                          </a:solidFill>
                        </a:rPr>
                        <a:t>Even beer consumers are trying make healthier decisions</a:t>
                      </a:r>
                    </a:p>
                    <a:p>
                      <a:pPr algn="ctr"/>
                      <a:r>
                        <a:rPr lang="en-US" sz="1300" dirty="0">
                          <a:solidFill>
                            <a:schemeClr val="bg1"/>
                          </a:solidFill>
                        </a:rPr>
                        <a:t>Still, light beer sales are on the decline and projected to continue the decline</a:t>
                      </a:r>
                    </a:p>
                  </a:txBody>
                  <a:tcPr marL="121920" marR="121920" marT="60960" marB="60960" anchor="ctr"/>
                </a:tc>
                <a:tc>
                  <a:txBody>
                    <a:bodyPr/>
                    <a:lstStyle/>
                    <a:p>
                      <a:pPr algn="ctr"/>
                      <a:r>
                        <a:rPr lang="en-US" sz="1300" dirty="0">
                          <a:solidFill>
                            <a:schemeClr val="bg1"/>
                          </a:solidFill>
                        </a:rPr>
                        <a:t>Drinking alone at home is decreasing</a:t>
                      </a:r>
                    </a:p>
                    <a:p>
                      <a:pPr algn="ctr"/>
                      <a:r>
                        <a:rPr lang="en-US" sz="1300" dirty="0">
                          <a:solidFill>
                            <a:schemeClr val="bg1"/>
                          </a:solidFill>
                        </a:rPr>
                        <a:t>Not strong brand loyalty – just loyal to wine variety/color</a:t>
                      </a:r>
                    </a:p>
                  </a:txBody>
                  <a:tcPr marL="121920" marR="121920" marT="60960" marB="60960" anchor="ctr"/>
                </a:tc>
                <a:tc>
                  <a:txBody>
                    <a:bodyPr/>
                    <a:lstStyle/>
                    <a:p>
                      <a:pPr marL="0" marR="0" lvl="0" indent="0" algn="ctr" defTabSz="1625529" rtl="0" eaLnBrk="1" fontAlgn="auto" latinLnBrk="0" hangingPunct="1">
                        <a:lnSpc>
                          <a:spcPct val="100000"/>
                        </a:lnSpc>
                        <a:spcBef>
                          <a:spcPts val="0"/>
                        </a:spcBef>
                        <a:spcAft>
                          <a:spcPts val="0"/>
                        </a:spcAft>
                        <a:buClrTx/>
                        <a:buSzTx/>
                        <a:buFontTx/>
                        <a:buNone/>
                        <a:tabLst/>
                        <a:defRPr/>
                      </a:pPr>
                      <a:r>
                        <a:rPr lang="en-US" sz="1300" dirty="0">
                          <a:solidFill>
                            <a:schemeClr val="bg1"/>
                          </a:solidFill>
                        </a:rPr>
                        <a:t>Not strong brand loyalty – often trying new brands</a:t>
                      </a:r>
                    </a:p>
                    <a:p>
                      <a:pPr algn="ctr"/>
                      <a:r>
                        <a:rPr lang="en-US" sz="1300" dirty="0">
                          <a:solidFill>
                            <a:schemeClr val="bg1"/>
                          </a:solidFill>
                        </a:rPr>
                        <a:t>Home consumption will decrease as people go out more</a:t>
                      </a:r>
                    </a:p>
                  </a:txBody>
                  <a:tcPr marL="121920" marR="121920" marT="60960" marB="60960" anchor="ctr"/>
                </a:tc>
                <a:extLst>
                  <a:ext uri="{0D108BD9-81ED-4DB2-BD59-A6C34878D82A}">
                    <a16:rowId xmlns:a16="http://schemas.microsoft.com/office/drawing/2014/main" val="4199737734"/>
                  </a:ext>
                </a:extLst>
              </a:tr>
              <a:tr h="894080">
                <a:tc>
                  <a:txBody>
                    <a:bodyPr/>
                    <a:lstStyle/>
                    <a:p>
                      <a:pPr algn="ctr"/>
                      <a:r>
                        <a:rPr lang="en-US" sz="1300" b="1" dirty="0">
                          <a:solidFill>
                            <a:schemeClr val="bg1"/>
                          </a:solidFill>
                        </a:rPr>
                        <a:t>OPPORTUNITY</a:t>
                      </a:r>
                    </a:p>
                  </a:txBody>
                  <a:tcPr marL="121920" marR="121920" marT="60960" marB="60960" anchor="ctr"/>
                </a:tc>
                <a:tc>
                  <a:txBody>
                    <a:bodyPr/>
                    <a:lstStyle/>
                    <a:p>
                      <a:pPr algn="ctr"/>
                      <a:r>
                        <a:rPr lang="en-US" sz="1300" dirty="0">
                          <a:solidFill>
                            <a:schemeClr val="bg1"/>
                          </a:solidFill>
                        </a:rPr>
                        <a:t>Happy Hour after work</a:t>
                      </a:r>
                    </a:p>
                    <a:p>
                      <a:pPr algn="ctr"/>
                      <a:r>
                        <a:rPr lang="en-US" sz="1300" dirty="0">
                          <a:solidFill>
                            <a:schemeClr val="bg1"/>
                          </a:solidFill>
                        </a:rPr>
                        <a:t>Drinking more premium alcohol</a:t>
                      </a:r>
                    </a:p>
                  </a:txBody>
                  <a:tcPr marL="121920" marR="121920" marT="60960" marB="60960" anchor="ctr"/>
                </a:tc>
                <a:tc>
                  <a:txBody>
                    <a:bodyPr/>
                    <a:lstStyle/>
                    <a:p>
                      <a:pPr algn="ctr"/>
                      <a:r>
                        <a:rPr lang="en-US" sz="1300" dirty="0">
                          <a:solidFill>
                            <a:schemeClr val="bg1"/>
                          </a:solidFill>
                        </a:rPr>
                        <a:t>Opportunity for smaller and specialized brands to grow</a:t>
                      </a:r>
                    </a:p>
                    <a:p>
                      <a:pPr algn="ctr"/>
                      <a:r>
                        <a:rPr lang="en-US" sz="1300" dirty="0">
                          <a:solidFill>
                            <a:schemeClr val="bg1"/>
                          </a:solidFill>
                        </a:rPr>
                        <a:t>Family/friend gatherings: summer BBQs</a:t>
                      </a:r>
                    </a:p>
                    <a:p>
                      <a:pPr algn="ctr"/>
                      <a:r>
                        <a:rPr lang="en-US" sz="1300" dirty="0">
                          <a:solidFill>
                            <a:schemeClr val="bg1"/>
                          </a:solidFill>
                        </a:rPr>
                        <a:t>Sports: MLB, NHL</a:t>
                      </a:r>
                    </a:p>
                  </a:txBody>
                  <a:tcPr marL="121920" marR="121920" marT="60960" marB="60960" anchor="ctr"/>
                </a:tc>
                <a:tc>
                  <a:txBody>
                    <a:bodyPr/>
                    <a:lstStyle/>
                    <a:p>
                      <a:pPr algn="ctr"/>
                      <a:r>
                        <a:rPr lang="en-US" sz="1300" dirty="0">
                          <a:solidFill>
                            <a:schemeClr val="bg1"/>
                          </a:solidFill>
                        </a:rPr>
                        <a:t>More socialization with friends at home – book clubs, wine nights, etc.</a:t>
                      </a:r>
                    </a:p>
                    <a:p>
                      <a:pPr algn="ctr"/>
                      <a:r>
                        <a:rPr lang="en-US" sz="1300" dirty="0">
                          <a:solidFill>
                            <a:schemeClr val="bg1"/>
                          </a:solidFill>
                        </a:rPr>
                        <a:t>Wine drinkers want to learn more about wine</a:t>
                      </a:r>
                    </a:p>
                  </a:txBody>
                  <a:tcPr marL="121920" marR="121920" marT="60960" marB="60960" anchor="ctr"/>
                </a:tc>
                <a:tc>
                  <a:txBody>
                    <a:bodyPr/>
                    <a:lstStyle/>
                    <a:p>
                      <a:pPr algn="ctr"/>
                      <a:r>
                        <a:rPr lang="en-US" sz="1300" dirty="0">
                          <a:solidFill>
                            <a:schemeClr val="bg1"/>
                          </a:solidFill>
                        </a:rPr>
                        <a:t>Return of Happy Hours as people go back to the office</a:t>
                      </a:r>
                    </a:p>
                    <a:p>
                      <a:pPr algn="ctr"/>
                      <a:r>
                        <a:rPr lang="en-US" sz="1300" dirty="0">
                          <a:solidFill>
                            <a:schemeClr val="bg1"/>
                          </a:solidFill>
                        </a:rPr>
                        <a:t>Restaurant consumption will increase more</a:t>
                      </a:r>
                    </a:p>
                  </a:txBody>
                  <a:tcPr marL="121920" marR="121920" marT="60960" marB="60960" anchor="ctr"/>
                </a:tc>
                <a:extLst>
                  <a:ext uri="{0D108BD9-81ED-4DB2-BD59-A6C34878D82A}">
                    <a16:rowId xmlns:a16="http://schemas.microsoft.com/office/drawing/2014/main" val="3530825369"/>
                  </a:ext>
                </a:extLst>
              </a:tr>
              <a:tr h="701040">
                <a:tc>
                  <a:txBody>
                    <a:bodyPr/>
                    <a:lstStyle/>
                    <a:p>
                      <a:pPr algn="ctr"/>
                      <a:r>
                        <a:rPr lang="en-US" sz="1300" b="1" dirty="0">
                          <a:solidFill>
                            <a:schemeClr val="bg1"/>
                          </a:solidFill>
                        </a:rPr>
                        <a:t>MEDIA INFLUENCES</a:t>
                      </a:r>
                    </a:p>
                  </a:txBody>
                  <a:tcPr marL="121920" marR="121920" marT="60960" marB="60960" anchor="ctr"/>
                </a:tc>
                <a:tc>
                  <a:txBody>
                    <a:bodyPr/>
                    <a:lstStyle/>
                    <a:p>
                      <a:pPr algn="ctr"/>
                      <a:r>
                        <a:rPr lang="en-US" sz="1300" dirty="0">
                          <a:solidFill>
                            <a:schemeClr val="bg1"/>
                          </a:solidFill>
                        </a:rPr>
                        <a:t>Podcasts</a:t>
                      </a:r>
                    </a:p>
                    <a:p>
                      <a:pPr algn="ctr"/>
                      <a:r>
                        <a:rPr lang="en-US" sz="1300" dirty="0">
                          <a:solidFill>
                            <a:schemeClr val="bg1"/>
                          </a:solidFill>
                        </a:rPr>
                        <a:t>Spotify</a:t>
                      </a:r>
                    </a:p>
                    <a:p>
                      <a:pPr algn="ctr"/>
                      <a:r>
                        <a:rPr lang="en-US" sz="1300" dirty="0">
                          <a:solidFill>
                            <a:schemeClr val="bg1"/>
                          </a:solidFill>
                        </a:rPr>
                        <a:t>Traditional TV</a:t>
                      </a:r>
                    </a:p>
                  </a:txBody>
                  <a:tcPr marL="121920" marR="121920" marT="60960" marB="60960" anchor="ctr"/>
                </a:tc>
                <a:tc>
                  <a:txBody>
                    <a:bodyPr/>
                    <a:lstStyle/>
                    <a:p>
                      <a:pPr algn="ctr"/>
                      <a:r>
                        <a:rPr lang="en-US" sz="1300" dirty="0">
                          <a:solidFill>
                            <a:schemeClr val="bg1"/>
                          </a:solidFill>
                        </a:rPr>
                        <a:t>Spotify</a:t>
                      </a:r>
                    </a:p>
                    <a:p>
                      <a:pPr algn="ctr"/>
                      <a:r>
                        <a:rPr lang="en-US" sz="1300" dirty="0">
                          <a:solidFill>
                            <a:schemeClr val="bg1"/>
                          </a:solidFill>
                        </a:rPr>
                        <a:t>Video Games</a:t>
                      </a:r>
                    </a:p>
                    <a:p>
                      <a:pPr algn="ctr"/>
                      <a:r>
                        <a:rPr lang="en-US" sz="1300" dirty="0">
                          <a:solidFill>
                            <a:schemeClr val="bg1"/>
                          </a:solidFill>
                        </a:rPr>
                        <a:t>Twitter</a:t>
                      </a:r>
                    </a:p>
                  </a:txBody>
                  <a:tcPr marL="121920" marR="121920" marT="60960" marB="60960" anchor="ctr"/>
                </a:tc>
                <a:tc>
                  <a:txBody>
                    <a:bodyPr/>
                    <a:lstStyle/>
                    <a:p>
                      <a:pPr algn="ctr"/>
                      <a:r>
                        <a:rPr lang="en-US" sz="1300" dirty="0">
                          <a:solidFill>
                            <a:schemeClr val="bg1"/>
                          </a:solidFill>
                        </a:rPr>
                        <a:t>Podcasts</a:t>
                      </a:r>
                    </a:p>
                    <a:p>
                      <a:pPr algn="ctr"/>
                      <a:r>
                        <a:rPr lang="en-US" sz="1300" dirty="0">
                          <a:solidFill>
                            <a:schemeClr val="bg1"/>
                          </a:solidFill>
                        </a:rPr>
                        <a:t>Magazines</a:t>
                      </a:r>
                    </a:p>
                    <a:p>
                      <a:pPr algn="ctr"/>
                      <a:r>
                        <a:rPr lang="en-US" sz="1300" dirty="0">
                          <a:solidFill>
                            <a:schemeClr val="bg1"/>
                          </a:solidFill>
                        </a:rPr>
                        <a:t>CTV</a:t>
                      </a:r>
                    </a:p>
                  </a:txBody>
                  <a:tcPr marL="121920" marR="121920" marT="60960" marB="60960" anchor="ctr"/>
                </a:tc>
                <a:tc>
                  <a:txBody>
                    <a:bodyPr/>
                    <a:lstStyle/>
                    <a:p>
                      <a:pPr algn="ctr"/>
                      <a:r>
                        <a:rPr lang="en-US" sz="1300" dirty="0">
                          <a:solidFill>
                            <a:schemeClr val="bg1"/>
                          </a:solidFill>
                        </a:rPr>
                        <a:t>Podcasts</a:t>
                      </a:r>
                    </a:p>
                    <a:p>
                      <a:pPr algn="ctr"/>
                      <a:r>
                        <a:rPr lang="en-US" sz="1300" dirty="0">
                          <a:solidFill>
                            <a:schemeClr val="bg1"/>
                          </a:solidFill>
                        </a:rPr>
                        <a:t>Spotify</a:t>
                      </a:r>
                    </a:p>
                    <a:p>
                      <a:pPr algn="ctr"/>
                      <a:r>
                        <a:rPr lang="en-US" sz="1300" dirty="0">
                          <a:solidFill>
                            <a:schemeClr val="bg1"/>
                          </a:solidFill>
                        </a:rPr>
                        <a:t>Traditional TV</a:t>
                      </a:r>
                    </a:p>
                  </a:txBody>
                  <a:tcPr marL="121920" marR="121920" marT="60960" marB="60960" anchor="ctr"/>
                </a:tc>
                <a:extLst>
                  <a:ext uri="{0D108BD9-81ED-4DB2-BD59-A6C34878D82A}">
                    <a16:rowId xmlns:a16="http://schemas.microsoft.com/office/drawing/2014/main" val="476481703"/>
                  </a:ext>
                </a:extLst>
              </a:tr>
              <a:tr h="1087120">
                <a:tc>
                  <a:txBody>
                    <a:bodyPr/>
                    <a:lstStyle/>
                    <a:p>
                      <a:pPr algn="ctr"/>
                      <a:r>
                        <a:rPr lang="en-US" sz="1300" b="1" dirty="0">
                          <a:solidFill>
                            <a:schemeClr val="bg1"/>
                          </a:solidFill>
                        </a:rPr>
                        <a:t>BEHAVIORS</a:t>
                      </a:r>
                    </a:p>
                  </a:txBody>
                  <a:tcPr marL="121920" marR="121920" marT="60960" marB="60960" anchor="ctr"/>
                </a:tc>
                <a:tc>
                  <a:txBody>
                    <a:bodyPr/>
                    <a:lstStyle/>
                    <a:p>
                      <a:pPr algn="ctr"/>
                      <a:r>
                        <a:rPr lang="en-US" sz="1300" dirty="0">
                          <a:solidFill>
                            <a:schemeClr val="bg1"/>
                          </a:solidFill>
                        </a:rPr>
                        <a:t>Flavor is the leading factor when choosing alcohol to purchase</a:t>
                      </a:r>
                    </a:p>
                    <a:p>
                      <a:pPr algn="ctr"/>
                      <a:r>
                        <a:rPr lang="en-US" sz="1300" dirty="0">
                          <a:solidFill>
                            <a:schemeClr val="bg1"/>
                          </a:solidFill>
                        </a:rPr>
                        <a:t>Willing to spend more on quality alcohol</a:t>
                      </a:r>
                    </a:p>
                    <a:p>
                      <a:pPr algn="ctr"/>
                      <a:r>
                        <a:rPr lang="en-US" sz="1300" dirty="0">
                          <a:solidFill>
                            <a:schemeClr val="bg1"/>
                          </a:solidFill>
                        </a:rPr>
                        <a:t>The type of drinking event drives their drink choices</a:t>
                      </a:r>
                    </a:p>
                  </a:txBody>
                  <a:tcPr marL="121920" marR="121920" marT="60960" marB="60960" anchor="ctr"/>
                </a:tc>
                <a:tc>
                  <a:txBody>
                    <a:bodyPr/>
                    <a:lstStyle/>
                    <a:p>
                      <a:pPr algn="ctr"/>
                      <a:r>
                        <a:rPr lang="en-US" sz="1300" dirty="0">
                          <a:solidFill>
                            <a:schemeClr val="bg1"/>
                          </a:solidFill>
                        </a:rPr>
                        <a:t>Typically buys beer at the supermarket </a:t>
                      </a:r>
                    </a:p>
                    <a:p>
                      <a:pPr algn="ctr"/>
                      <a:r>
                        <a:rPr lang="en-US" sz="1300" dirty="0">
                          <a:solidFill>
                            <a:schemeClr val="bg1"/>
                          </a:solidFill>
                        </a:rPr>
                        <a:t>Typically drinks domestic beer</a:t>
                      </a:r>
                    </a:p>
                    <a:p>
                      <a:pPr marL="0" marR="0" lvl="0" indent="0" algn="ctr" defTabSz="1625529" rtl="0" eaLnBrk="1" fontAlgn="auto" latinLnBrk="0" hangingPunct="1">
                        <a:lnSpc>
                          <a:spcPct val="100000"/>
                        </a:lnSpc>
                        <a:spcBef>
                          <a:spcPts val="0"/>
                        </a:spcBef>
                        <a:spcAft>
                          <a:spcPts val="0"/>
                        </a:spcAft>
                        <a:buClrTx/>
                        <a:buSzTx/>
                        <a:buFontTx/>
                        <a:buNone/>
                        <a:tabLst/>
                        <a:defRPr/>
                      </a:pPr>
                      <a:r>
                        <a:rPr lang="en-US" sz="1300" dirty="0">
                          <a:solidFill>
                            <a:schemeClr val="bg1"/>
                          </a:solidFill>
                        </a:rPr>
                        <a:t>Enjoys taking risks &amp; seeks adventure</a:t>
                      </a:r>
                    </a:p>
                  </a:txBody>
                  <a:tcPr marL="121920" marR="121920" marT="60960" marB="60960" anchor="ctr"/>
                </a:tc>
                <a:tc>
                  <a:txBody>
                    <a:bodyPr/>
                    <a:lstStyle/>
                    <a:p>
                      <a:pPr algn="ctr"/>
                      <a:r>
                        <a:rPr lang="en-US" sz="1300" dirty="0">
                          <a:solidFill>
                            <a:schemeClr val="bg1"/>
                          </a:solidFill>
                        </a:rPr>
                        <a:t>Spends more on a quality bottle of wine</a:t>
                      </a:r>
                    </a:p>
                    <a:p>
                      <a:pPr algn="ctr"/>
                      <a:r>
                        <a:rPr lang="en-US" sz="1300" dirty="0">
                          <a:solidFill>
                            <a:schemeClr val="bg1"/>
                          </a:solidFill>
                        </a:rPr>
                        <a:t>Typically sticks to the same varietal of wine</a:t>
                      </a:r>
                    </a:p>
                    <a:p>
                      <a:pPr algn="ctr"/>
                      <a:r>
                        <a:rPr lang="en-US" sz="1300" dirty="0">
                          <a:solidFill>
                            <a:schemeClr val="bg1"/>
                          </a:solidFill>
                        </a:rPr>
                        <a:t>Eats healthy &amp; pays attention to nutrition – tries to select the healthiest alcohol option</a:t>
                      </a:r>
                    </a:p>
                  </a:txBody>
                  <a:tcPr marL="121920" marR="121920" marT="60960" marB="60960" anchor="ctr"/>
                </a:tc>
                <a:tc>
                  <a:txBody>
                    <a:bodyPr/>
                    <a:lstStyle/>
                    <a:p>
                      <a:pPr algn="ctr"/>
                      <a:r>
                        <a:rPr lang="en-US" sz="1300" dirty="0">
                          <a:solidFill>
                            <a:schemeClr val="bg1"/>
                          </a:solidFill>
                        </a:rPr>
                        <a:t>Flavor is the leading factor when choosing alcohol to purchase</a:t>
                      </a:r>
                    </a:p>
                    <a:p>
                      <a:pPr algn="ctr"/>
                      <a:r>
                        <a:rPr lang="en-US" sz="1300" dirty="0">
                          <a:solidFill>
                            <a:schemeClr val="bg1"/>
                          </a:solidFill>
                        </a:rPr>
                        <a:t>Willing to spend more on quality alcohol</a:t>
                      </a:r>
                    </a:p>
                    <a:p>
                      <a:pPr algn="ctr"/>
                      <a:r>
                        <a:rPr lang="en-US" sz="1300" dirty="0">
                          <a:solidFill>
                            <a:schemeClr val="bg1"/>
                          </a:solidFill>
                        </a:rPr>
                        <a:t>The type of drinking event drives their drink choices</a:t>
                      </a:r>
                    </a:p>
                  </a:txBody>
                  <a:tcPr marL="121920" marR="121920" marT="60960" marB="60960" anchor="ctr"/>
                </a:tc>
                <a:extLst>
                  <a:ext uri="{0D108BD9-81ED-4DB2-BD59-A6C34878D82A}">
                    <a16:rowId xmlns:a16="http://schemas.microsoft.com/office/drawing/2014/main" val="3949308093"/>
                  </a:ext>
                </a:extLst>
              </a:tr>
              <a:tr h="894080">
                <a:tc>
                  <a:txBody>
                    <a:bodyPr/>
                    <a:lstStyle/>
                    <a:p>
                      <a:pPr algn="ctr"/>
                      <a:r>
                        <a:rPr lang="en-US" sz="1300" b="1" dirty="0">
                          <a:solidFill>
                            <a:schemeClr val="bg1"/>
                          </a:solidFill>
                        </a:rPr>
                        <a:t>CONTEXT</a:t>
                      </a:r>
                    </a:p>
                  </a:txBody>
                  <a:tcPr marL="121920" marR="121920" marT="60960" marB="60960" anchor="ctr"/>
                </a:tc>
                <a:tc>
                  <a:txBody>
                    <a:bodyPr/>
                    <a:lstStyle/>
                    <a:p>
                      <a:pPr marL="0" marR="0" lvl="0" indent="0" algn="ctr" defTabSz="1625529" rtl="0" eaLnBrk="1" fontAlgn="auto" latinLnBrk="0" hangingPunct="1">
                        <a:lnSpc>
                          <a:spcPct val="100000"/>
                        </a:lnSpc>
                        <a:spcBef>
                          <a:spcPts val="0"/>
                        </a:spcBef>
                        <a:spcAft>
                          <a:spcPts val="0"/>
                        </a:spcAft>
                        <a:buClrTx/>
                        <a:buSzTx/>
                        <a:buFontTx/>
                        <a:buNone/>
                        <a:tabLst/>
                        <a:defRPr/>
                      </a:pPr>
                      <a:r>
                        <a:rPr lang="en-US" sz="1300" dirty="0">
                          <a:solidFill>
                            <a:schemeClr val="bg1"/>
                          </a:solidFill>
                        </a:rPr>
                        <a:t>Happy Hour after work</a:t>
                      </a:r>
                    </a:p>
                    <a:p>
                      <a:pPr algn="ctr"/>
                      <a:r>
                        <a:rPr lang="en-US" sz="1300" dirty="0">
                          <a:solidFill>
                            <a:schemeClr val="bg1"/>
                          </a:solidFill>
                        </a:rPr>
                        <a:t>Trying new restaurants</a:t>
                      </a:r>
                    </a:p>
                    <a:p>
                      <a:pPr algn="ctr"/>
                      <a:r>
                        <a:rPr lang="en-US" sz="1300" dirty="0">
                          <a:solidFill>
                            <a:schemeClr val="bg1"/>
                          </a:solidFill>
                        </a:rPr>
                        <a:t>Relaxing/Unwinding</a:t>
                      </a:r>
                    </a:p>
                  </a:txBody>
                  <a:tcPr marL="121920" marR="121920" marT="60960" marB="60960" anchor="ctr"/>
                </a:tc>
                <a:tc>
                  <a:txBody>
                    <a:bodyPr/>
                    <a:lstStyle/>
                    <a:p>
                      <a:pPr algn="ctr"/>
                      <a:r>
                        <a:rPr lang="en-US" sz="1300" dirty="0">
                          <a:solidFill>
                            <a:schemeClr val="bg1"/>
                          </a:solidFill>
                        </a:rPr>
                        <a:t>Social drinking – likes being center of attention</a:t>
                      </a:r>
                    </a:p>
                    <a:p>
                      <a:pPr algn="ctr"/>
                      <a:r>
                        <a:rPr lang="en-US" sz="1300" dirty="0">
                          <a:solidFill>
                            <a:schemeClr val="bg1"/>
                          </a:solidFill>
                        </a:rPr>
                        <a:t>Drinks beer to relax/unwind</a:t>
                      </a:r>
                    </a:p>
                    <a:p>
                      <a:pPr algn="ctr"/>
                      <a:r>
                        <a:rPr lang="en-US" sz="1300" dirty="0">
                          <a:solidFill>
                            <a:schemeClr val="bg1"/>
                          </a:solidFill>
                        </a:rPr>
                        <a:t>Drinks beer a few times/week</a:t>
                      </a:r>
                    </a:p>
                  </a:txBody>
                  <a:tcPr marL="121920" marR="121920" marT="60960" marB="60960" anchor="ctr"/>
                </a:tc>
                <a:tc>
                  <a:txBody>
                    <a:bodyPr/>
                    <a:lstStyle/>
                    <a:p>
                      <a:pPr algn="ctr"/>
                      <a:r>
                        <a:rPr lang="en-US" sz="1300" dirty="0">
                          <a:solidFill>
                            <a:schemeClr val="bg1"/>
                          </a:solidFill>
                        </a:rPr>
                        <a:t>Drinks wine with dinner</a:t>
                      </a:r>
                    </a:p>
                    <a:p>
                      <a:pPr algn="ctr"/>
                      <a:r>
                        <a:rPr lang="en-US" sz="1300" dirty="0">
                          <a:solidFill>
                            <a:schemeClr val="bg1"/>
                          </a:solidFill>
                        </a:rPr>
                        <a:t>Winds down with wine and TV</a:t>
                      </a:r>
                    </a:p>
                    <a:p>
                      <a:pPr algn="ctr"/>
                      <a:r>
                        <a:rPr lang="en-US" sz="1300" dirty="0">
                          <a:solidFill>
                            <a:schemeClr val="bg1"/>
                          </a:solidFill>
                        </a:rPr>
                        <a:t>Drinks wine a few times/week</a:t>
                      </a:r>
                    </a:p>
                    <a:p>
                      <a:pPr algn="ctr"/>
                      <a:r>
                        <a:rPr lang="en-US" sz="1300" dirty="0">
                          <a:solidFill>
                            <a:schemeClr val="bg1"/>
                          </a:solidFill>
                        </a:rPr>
                        <a:t>Intermediate knowledge of wine</a:t>
                      </a:r>
                    </a:p>
                  </a:txBody>
                  <a:tcPr marL="121920" marR="121920" marT="60960" marB="60960" anchor="ctr"/>
                </a:tc>
                <a:tc>
                  <a:txBody>
                    <a:bodyPr/>
                    <a:lstStyle/>
                    <a:p>
                      <a:pPr marL="0" marR="0" lvl="0" indent="0" algn="ctr" defTabSz="1625529" rtl="0" eaLnBrk="1" fontAlgn="auto" latinLnBrk="0" hangingPunct="1">
                        <a:lnSpc>
                          <a:spcPct val="100000"/>
                        </a:lnSpc>
                        <a:spcBef>
                          <a:spcPts val="0"/>
                        </a:spcBef>
                        <a:spcAft>
                          <a:spcPts val="0"/>
                        </a:spcAft>
                        <a:buClrTx/>
                        <a:buSzTx/>
                        <a:buFontTx/>
                        <a:buNone/>
                        <a:tabLst/>
                        <a:defRPr/>
                      </a:pPr>
                      <a:r>
                        <a:rPr lang="en-US" sz="1300" dirty="0">
                          <a:solidFill>
                            <a:schemeClr val="bg1"/>
                          </a:solidFill>
                        </a:rPr>
                        <a:t>Happy Hour after work</a:t>
                      </a:r>
                    </a:p>
                    <a:p>
                      <a:pPr algn="ctr"/>
                      <a:r>
                        <a:rPr lang="en-US" sz="1300" dirty="0">
                          <a:solidFill>
                            <a:schemeClr val="bg1"/>
                          </a:solidFill>
                        </a:rPr>
                        <a:t>Trying new restaurants</a:t>
                      </a:r>
                    </a:p>
                    <a:p>
                      <a:pPr algn="ctr"/>
                      <a:r>
                        <a:rPr lang="en-US" sz="1300" dirty="0">
                          <a:solidFill>
                            <a:schemeClr val="bg1"/>
                          </a:solidFill>
                        </a:rPr>
                        <a:t>Relaxing/Unwinding</a:t>
                      </a:r>
                    </a:p>
                  </a:txBody>
                  <a:tcPr marL="121920" marR="121920" marT="60960" marB="60960" anchor="ctr"/>
                </a:tc>
                <a:extLst>
                  <a:ext uri="{0D108BD9-81ED-4DB2-BD59-A6C34878D82A}">
                    <a16:rowId xmlns:a16="http://schemas.microsoft.com/office/drawing/2014/main" val="2015366160"/>
                  </a:ext>
                </a:extLst>
              </a:tr>
              <a:tr h="701040">
                <a:tc>
                  <a:txBody>
                    <a:bodyPr/>
                    <a:lstStyle/>
                    <a:p>
                      <a:pPr algn="ctr"/>
                      <a:r>
                        <a:rPr lang="en-US" sz="1300" b="1" dirty="0">
                          <a:solidFill>
                            <a:schemeClr val="bg1"/>
                          </a:solidFill>
                        </a:rPr>
                        <a:t>OVERLAP</a:t>
                      </a:r>
                    </a:p>
                  </a:txBody>
                  <a:tcPr marL="121920" marR="121920" marT="60960" marB="60960" anchor="ctr"/>
                </a:tc>
                <a:tc>
                  <a:txBody>
                    <a:bodyPr/>
                    <a:lstStyle/>
                    <a:p>
                      <a:pPr algn="ctr"/>
                      <a:r>
                        <a:rPr lang="en-US" sz="1300" dirty="0">
                          <a:solidFill>
                            <a:schemeClr val="bg1"/>
                          </a:solidFill>
                        </a:rPr>
                        <a:t>52% are frequent beer drinkers</a:t>
                      </a:r>
                    </a:p>
                    <a:p>
                      <a:pPr algn="ctr"/>
                      <a:r>
                        <a:rPr lang="en-US" sz="1300" dirty="0">
                          <a:solidFill>
                            <a:schemeClr val="bg1"/>
                          </a:solidFill>
                        </a:rPr>
                        <a:t>45% are frequent wine drinkers</a:t>
                      </a:r>
                    </a:p>
                    <a:p>
                      <a:pPr algn="ctr"/>
                      <a:r>
                        <a:rPr lang="en-US" sz="1300" dirty="0">
                          <a:solidFill>
                            <a:schemeClr val="bg1"/>
                          </a:solidFill>
                        </a:rPr>
                        <a:t>59% are frequent spirit drinkers</a:t>
                      </a:r>
                    </a:p>
                  </a:txBody>
                  <a:tcPr marL="121920" marR="121920" marT="60960" marB="60960" anchor="ctr"/>
                </a:tc>
                <a:tc>
                  <a:txBody>
                    <a:bodyPr/>
                    <a:lstStyle/>
                    <a:p>
                      <a:pPr algn="ctr"/>
                      <a:r>
                        <a:rPr lang="en-US" sz="1300" dirty="0">
                          <a:solidFill>
                            <a:schemeClr val="bg1"/>
                          </a:solidFill>
                        </a:rPr>
                        <a:t>38% are also frequent wine drinkers</a:t>
                      </a:r>
                    </a:p>
                    <a:p>
                      <a:pPr algn="ctr"/>
                      <a:r>
                        <a:rPr lang="en-US" sz="1300" dirty="0">
                          <a:solidFill>
                            <a:schemeClr val="bg1"/>
                          </a:solidFill>
                        </a:rPr>
                        <a:t>58% are also frequent spirits drinkers</a:t>
                      </a:r>
                    </a:p>
                  </a:txBody>
                  <a:tcPr marL="121920" marR="121920" marT="60960" marB="60960" anchor="ctr"/>
                </a:tc>
                <a:tc>
                  <a:txBody>
                    <a:bodyPr/>
                    <a:lstStyle/>
                    <a:p>
                      <a:pPr algn="ctr"/>
                      <a:r>
                        <a:rPr lang="en-US" sz="1300" dirty="0">
                          <a:solidFill>
                            <a:schemeClr val="bg1"/>
                          </a:solidFill>
                        </a:rPr>
                        <a:t>43% are also frequent beer drinkers</a:t>
                      </a:r>
                    </a:p>
                    <a:p>
                      <a:pPr algn="ctr"/>
                      <a:r>
                        <a:rPr lang="en-US" sz="1300" dirty="0">
                          <a:solidFill>
                            <a:schemeClr val="bg1"/>
                          </a:solidFill>
                        </a:rPr>
                        <a:t>60% are also frequent spirits drinkers</a:t>
                      </a:r>
                    </a:p>
                  </a:txBody>
                  <a:tcPr marL="121920" marR="121920" marT="60960" marB="60960" anchor="ctr"/>
                </a:tc>
                <a:tc>
                  <a:txBody>
                    <a:bodyPr/>
                    <a:lstStyle/>
                    <a:p>
                      <a:pPr algn="ctr"/>
                      <a:r>
                        <a:rPr lang="en-US" sz="1300" dirty="0">
                          <a:solidFill>
                            <a:schemeClr val="bg1"/>
                          </a:solidFill>
                        </a:rPr>
                        <a:t>52% are frequent beer drinkers</a:t>
                      </a:r>
                    </a:p>
                    <a:p>
                      <a:pPr algn="ctr"/>
                      <a:r>
                        <a:rPr lang="en-US" sz="1300" dirty="0">
                          <a:solidFill>
                            <a:schemeClr val="bg1"/>
                          </a:solidFill>
                        </a:rPr>
                        <a:t>45% are frequent wine drinkers</a:t>
                      </a:r>
                    </a:p>
                    <a:p>
                      <a:pPr algn="ctr"/>
                      <a:r>
                        <a:rPr lang="en-US" sz="1300" dirty="0">
                          <a:solidFill>
                            <a:schemeClr val="bg1"/>
                          </a:solidFill>
                        </a:rPr>
                        <a:t>59% are frequent spirit drinkers</a:t>
                      </a:r>
                    </a:p>
                  </a:txBody>
                  <a:tcPr marL="121920" marR="121920" marT="60960" marB="60960" anchor="ctr"/>
                </a:tc>
                <a:extLst>
                  <a:ext uri="{0D108BD9-81ED-4DB2-BD59-A6C34878D82A}">
                    <a16:rowId xmlns:a16="http://schemas.microsoft.com/office/drawing/2014/main" val="741342973"/>
                  </a:ext>
                </a:extLst>
              </a:tr>
            </a:tbl>
          </a:graphicData>
        </a:graphic>
      </p:graphicFrame>
      <p:sp>
        <p:nvSpPr>
          <p:cNvPr id="7" name="Notes 4">
            <a:extLst>
              <a:ext uri="{FF2B5EF4-FFF2-40B4-BE49-F238E27FC236}">
                <a16:creationId xmlns:a16="http://schemas.microsoft.com/office/drawing/2014/main" id="{0474C5ED-D0A2-4CD4-8DDA-ACA332A557A6}"/>
              </a:ext>
            </a:extLst>
          </p:cNvPr>
          <p:cNvSpPr txBox="1"/>
          <p:nvPr/>
        </p:nvSpPr>
        <p:spPr>
          <a:xfrm>
            <a:off x="1017593" y="8886351"/>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MRI Market-by-Market 2020</a:t>
            </a:r>
            <a:endParaRPr lang="en-US" sz="800" i="1" dirty="0">
              <a:solidFill>
                <a:srgbClr val="FFFFFF">
                  <a:lumMod val="95000"/>
                </a:srgbClr>
              </a:solidFill>
              <a:latin typeface="Franklin Gothic Book" panose="020B0503020102020204"/>
              <a:ea typeface="Source Sans Pro" panose="020B0503030403020204" pitchFamily="34" charset="0"/>
            </a:endParaRPr>
          </a:p>
        </p:txBody>
      </p:sp>
      <p:sp>
        <p:nvSpPr>
          <p:cNvPr id="11" name="Title 4">
            <a:extLst>
              <a:ext uri="{FF2B5EF4-FFF2-40B4-BE49-F238E27FC236}">
                <a16:creationId xmlns:a16="http://schemas.microsoft.com/office/drawing/2014/main" id="{3FBAE066-9193-4361-8E87-E72F21EC3937}"/>
              </a:ext>
            </a:extLst>
          </p:cNvPr>
          <p:cNvSpPr>
            <a:spLocks noGrp="1"/>
          </p:cNvSpPr>
          <p:nvPr>
            <p:ph type="title"/>
          </p:nvPr>
        </p:nvSpPr>
        <p:spPr>
          <a:xfrm>
            <a:off x="833470" y="298738"/>
            <a:ext cx="14579989" cy="1112839"/>
          </a:xfrm>
        </p:spPr>
        <p:txBody>
          <a:bodyPr>
            <a:normAutofit/>
          </a:bodyPr>
          <a:lstStyle/>
          <a:p>
            <a:pPr>
              <a:lnSpc>
                <a:spcPct val="80000"/>
              </a:lnSpc>
            </a:pPr>
            <a:r>
              <a:rPr lang="en-US" sz="3200" dirty="0"/>
              <a:t>ALCOHOLIC BEVERAGE CONSUMERS</a:t>
            </a:r>
          </a:p>
        </p:txBody>
      </p:sp>
      <p:pic>
        <p:nvPicPr>
          <p:cNvPr id="12" name="Picture 11">
            <a:extLst>
              <a:ext uri="{FF2B5EF4-FFF2-40B4-BE49-F238E27FC236}">
                <a16:creationId xmlns:a16="http://schemas.microsoft.com/office/drawing/2014/main" id="{EBF588D1-E40A-4234-9421-1B73A30C6B0C}"/>
              </a:ext>
            </a:extLst>
          </p:cNvPr>
          <p:cNvPicPr>
            <a:picLocks noChangeAspect="1"/>
          </p:cNvPicPr>
          <p:nvPr/>
        </p:nvPicPr>
        <p:blipFill rotWithShape="1">
          <a:blip r:embed="rId2"/>
          <a:srcRect l="3146" r="3146"/>
          <a:stretch/>
        </p:blipFill>
        <p:spPr>
          <a:xfrm>
            <a:off x="2999349" y="746943"/>
            <a:ext cx="1422400" cy="853440"/>
          </a:xfrm>
          <a:prstGeom prst="rect">
            <a:avLst/>
          </a:prstGeom>
          <a:ln>
            <a:solidFill>
              <a:schemeClr val="accent1"/>
            </a:solidFill>
          </a:ln>
        </p:spPr>
      </p:pic>
      <p:pic>
        <p:nvPicPr>
          <p:cNvPr id="13" name="Picture 12">
            <a:extLst>
              <a:ext uri="{FF2B5EF4-FFF2-40B4-BE49-F238E27FC236}">
                <a16:creationId xmlns:a16="http://schemas.microsoft.com/office/drawing/2014/main" id="{3D39FF16-FDF2-4192-985C-EFACB658000C}"/>
              </a:ext>
            </a:extLst>
          </p:cNvPr>
          <p:cNvPicPr>
            <a:picLocks noChangeAspect="1"/>
          </p:cNvPicPr>
          <p:nvPr/>
        </p:nvPicPr>
        <p:blipFill rotWithShape="1">
          <a:blip r:embed="rId3"/>
          <a:srcRect t="6452" b="6452"/>
          <a:stretch/>
        </p:blipFill>
        <p:spPr>
          <a:xfrm>
            <a:off x="6502283" y="746943"/>
            <a:ext cx="1422400" cy="853440"/>
          </a:xfrm>
          <a:prstGeom prst="rect">
            <a:avLst/>
          </a:prstGeom>
          <a:ln>
            <a:solidFill>
              <a:schemeClr val="accent1"/>
            </a:solidFill>
          </a:ln>
        </p:spPr>
      </p:pic>
      <p:pic>
        <p:nvPicPr>
          <p:cNvPr id="14" name="Picture 13">
            <a:extLst>
              <a:ext uri="{FF2B5EF4-FFF2-40B4-BE49-F238E27FC236}">
                <a16:creationId xmlns:a16="http://schemas.microsoft.com/office/drawing/2014/main" id="{93ADFF7A-E46E-4EA7-8BAA-BF316927A2E4}"/>
              </a:ext>
            </a:extLst>
          </p:cNvPr>
          <p:cNvPicPr>
            <a:picLocks noChangeAspect="1"/>
          </p:cNvPicPr>
          <p:nvPr/>
        </p:nvPicPr>
        <p:blipFill rotWithShape="1">
          <a:blip r:embed="rId4"/>
          <a:srcRect l="3125" r="3125"/>
          <a:stretch/>
        </p:blipFill>
        <p:spPr>
          <a:xfrm>
            <a:off x="10005218" y="746943"/>
            <a:ext cx="1422400" cy="853440"/>
          </a:xfrm>
          <a:prstGeom prst="rect">
            <a:avLst/>
          </a:prstGeom>
          <a:ln>
            <a:solidFill>
              <a:schemeClr val="accent1"/>
            </a:solidFill>
          </a:ln>
        </p:spPr>
      </p:pic>
      <p:pic>
        <p:nvPicPr>
          <p:cNvPr id="15" name="Picture 14">
            <a:extLst>
              <a:ext uri="{FF2B5EF4-FFF2-40B4-BE49-F238E27FC236}">
                <a16:creationId xmlns:a16="http://schemas.microsoft.com/office/drawing/2014/main" id="{A9095FAD-B6B1-40F0-ABC8-85D9C26335C2}"/>
              </a:ext>
            </a:extLst>
          </p:cNvPr>
          <p:cNvPicPr>
            <a:picLocks noChangeAspect="1"/>
          </p:cNvPicPr>
          <p:nvPr/>
        </p:nvPicPr>
        <p:blipFill rotWithShape="1">
          <a:blip r:embed="rId5"/>
          <a:srcRect l="3125" r="3125"/>
          <a:stretch/>
        </p:blipFill>
        <p:spPr>
          <a:xfrm>
            <a:off x="13607066" y="746943"/>
            <a:ext cx="1422400" cy="853440"/>
          </a:xfrm>
          <a:prstGeom prst="rect">
            <a:avLst/>
          </a:prstGeom>
          <a:ln>
            <a:solidFill>
              <a:schemeClr val="accent1"/>
            </a:solidFill>
          </a:ln>
        </p:spPr>
      </p:pic>
    </p:spTree>
    <p:extLst>
      <p:ext uri="{BB962C8B-B14F-4D97-AF65-F5344CB8AC3E}">
        <p14:creationId xmlns:p14="http://schemas.microsoft.com/office/powerpoint/2010/main" val="145399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EF4B9-748E-47EE-BFEF-F83408BF8BD6}"/>
              </a:ext>
            </a:extLst>
          </p:cNvPr>
          <p:cNvSpPr>
            <a:spLocks noGrp="1"/>
          </p:cNvSpPr>
          <p:nvPr>
            <p:ph type="body" sz="quarter" idx="10"/>
          </p:nvPr>
        </p:nvSpPr>
        <p:spPr/>
        <p:txBody>
          <a:bodyPr/>
          <a:lstStyle/>
          <a:p>
            <a:r>
              <a:rPr lang="en-US" dirty="0"/>
              <a:t>Key Focus</a:t>
            </a:r>
          </a:p>
        </p:txBody>
      </p:sp>
      <p:sp>
        <p:nvSpPr>
          <p:cNvPr id="3" name="Text Placeholder 2">
            <a:extLst>
              <a:ext uri="{FF2B5EF4-FFF2-40B4-BE49-F238E27FC236}">
                <a16:creationId xmlns:a16="http://schemas.microsoft.com/office/drawing/2014/main" id="{64C7B241-2B6F-4237-9D16-7538DA51BE77}"/>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DB86FDBE-CA19-4F81-BF4D-6490FF98E11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04920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91687E3C-91DF-B440-A01E-D06E9C2F0F50}"/>
              </a:ext>
            </a:extLst>
          </p:cNvPr>
          <p:cNvSpPr>
            <a:spLocks noGrp="1"/>
          </p:cNvSpPr>
          <p:nvPr>
            <p:ph type="body" sz="quarter" idx="11"/>
          </p:nvPr>
        </p:nvSpPr>
        <p:spPr>
          <a:xfrm>
            <a:off x="1511699" y="4134884"/>
            <a:ext cx="3703977" cy="3236071"/>
          </a:xfrm>
        </p:spPr>
        <p:txBody>
          <a:bodyPr>
            <a:normAutofit/>
          </a:bodyPr>
          <a:lstStyle/>
          <a:p>
            <a:r>
              <a:rPr lang="en-US" dirty="0"/>
              <a:t>Within the beverage categories audiences may overlap or may be drastically different from one another.  Identifying the key lucrative audience for an advertiser will be key.</a:t>
            </a:r>
          </a:p>
        </p:txBody>
      </p:sp>
      <p:sp>
        <p:nvSpPr>
          <p:cNvPr id="20" name="Text Placeholder 19">
            <a:extLst>
              <a:ext uri="{FF2B5EF4-FFF2-40B4-BE49-F238E27FC236}">
                <a16:creationId xmlns:a16="http://schemas.microsoft.com/office/drawing/2014/main" id="{422C17EF-7F9F-A748-99DC-383316B3FBFF}"/>
              </a:ext>
            </a:extLst>
          </p:cNvPr>
          <p:cNvSpPr>
            <a:spLocks noGrp="1"/>
          </p:cNvSpPr>
          <p:nvPr>
            <p:ph type="body" sz="quarter" idx="12"/>
          </p:nvPr>
        </p:nvSpPr>
        <p:spPr>
          <a:xfrm>
            <a:off x="6295262" y="4134883"/>
            <a:ext cx="3703977" cy="4217379"/>
          </a:xfrm>
        </p:spPr>
        <p:txBody>
          <a:bodyPr>
            <a:normAutofit/>
          </a:bodyPr>
          <a:lstStyle/>
          <a:p>
            <a:r>
              <a:rPr lang="en-US" dirty="0"/>
              <a:t>In an industry that often comes with little research before purchase and frequent consumption, launching a campaign with “always on” features that maintain top of mind awareness while promoting incentives to buy are a must.</a:t>
            </a:r>
          </a:p>
        </p:txBody>
      </p:sp>
      <p:sp>
        <p:nvSpPr>
          <p:cNvPr id="21" name="Text Placeholder 20">
            <a:extLst>
              <a:ext uri="{FF2B5EF4-FFF2-40B4-BE49-F238E27FC236}">
                <a16:creationId xmlns:a16="http://schemas.microsoft.com/office/drawing/2014/main" id="{AF1C3FEE-A944-884D-B6A5-D365A9D68EA5}"/>
              </a:ext>
            </a:extLst>
          </p:cNvPr>
          <p:cNvSpPr>
            <a:spLocks noGrp="1"/>
          </p:cNvSpPr>
          <p:nvPr>
            <p:ph type="body" sz="quarter" idx="13"/>
          </p:nvPr>
        </p:nvSpPr>
        <p:spPr>
          <a:xfrm>
            <a:off x="11059886" y="4134885"/>
            <a:ext cx="3703977" cy="3732690"/>
          </a:xfrm>
        </p:spPr>
        <p:txBody>
          <a:bodyPr>
            <a:normAutofit/>
          </a:bodyPr>
          <a:lstStyle/>
          <a:p>
            <a:r>
              <a:rPr lang="en-US" dirty="0"/>
              <a:t>If your client has multiple locations that cater to different audiences, you may want to consider larger budgets and several sub-campaigns for your client.</a:t>
            </a:r>
          </a:p>
        </p:txBody>
      </p:sp>
      <p:sp>
        <p:nvSpPr>
          <p:cNvPr id="22" name="Text Placeholder 21">
            <a:extLst>
              <a:ext uri="{FF2B5EF4-FFF2-40B4-BE49-F238E27FC236}">
                <a16:creationId xmlns:a16="http://schemas.microsoft.com/office/drawing/2014/main" id="{8F11A2FE-BAC4-AA40-95E3-8D11E8C3B41E}"/>
              </a:ext>
            </a:extLst>
          </p:cNvPr>
          <p:cNvSpPr>
            <a:spLocks noGrp="1"/>
          </p:cNvSpPr>
          <p:nvPr>
            <p:ph type="body" sz="quarter" idx="16"/>
          </p:nvPr>
        </p:nvSpPr>
        <p:spPr/>
        <p:txBody>
          <a:bodyPr/>
          <a:lstStyle/>
          <a:p>
            <a:r>
              <a:rPr lang="en-US" dirty="0"/>
              <a:t>AUDIENCE</a:t>
            </a:r>
          </a:p>
        </p:txBody>
      </p:sp>
      <p:sp>
        <p:nvSpPr>
          <p:cNvPr id="23" name="Text Placeholder 22">
            <a:extLst>
              <a:ext uri="{FF2B5EF4-FFF2-40B4-BE49-F238E27FC236}">
                <a16:creationId xmlns:a16="http://schemas.microsoft.com/office/drawing/2014/main" id="{488ADCCF-22E0-5B48-92D5-70CA6285BABB}"/>
              </a:ext>
            </a:extLst>
          </p:cNvPr>
          <p:cNvSpPr>
            <a:spLocks noGrp="1"/>
          </p:cNvSpPr>
          <p:nvPr>
            <p:ph type="body" sz="quarter" idx="17"/>
          </p:nvPr>
        </p:nvSpPr>
        <p:spPr/>
        <p:txBody>
          <a:bodyPr/>
          <a:lstStyle/>
          <a:p>
            <a:r>
              <a:rPr lang="en-US" dirty="0"/>
              <a:t>PERFORMANCE</a:t>
            </a:r>
          </a:p>
        </p:txBody>
      </p:sp>
      <p:sp>
        <p:nvSpPr>
          <p:cNvPr id="24" name="Text Placeholder 23">
            <a:extLst>
              <a:ext uri="{FF2B5EF4-FFF2-40B4-BE49-F238E27FC236}">
                <a16:creationId xmlns:a16="http://schemas.microsoft.com/office/drawing/2014/main" id="{1516BE4F-4549-6D40-BFD7-77865195B021}"/>
              </a:ext>
            </a:extLst>
          </p:cNvPr>
          <p:cNvSpPr>
            <a:spLocks noGrp="1"/>
          </p:cNvSpPr>
          <p:nvPr>
            <p:ph type="body" sz="quarter" idx="18"/>
          </p:nvPr>
        </p:nvSpPr>
        <p:spPr/>
        <p:txBody>
          <a:bodyPr/>
          <a:lstStyle/>
          <a:p>
            <a:r>
              <a:rPr lang="en-US" dirty="0"/>
              <a:t>LOCATION(S)</a:t>
            </a:r>
          </a:p>
        </p:txBody>
      </p:sp>
      <p:sp>
        <p:nvSpPr>
          <p:cNvPr id="33" name="Title 32">
            <a:extLst>
              <a:ext uri="{FF2B5EF4-FFF2-40B4-BE49-F238E27FC236}">
                <a16:creationId xmlns:a16="http://schemas.microsoft.com/office/drawing/2014/main" id="{FD673062-8739-254E-A5F8-21F9D6D0BF9C}"/>
              </a:ext>
            </a:extLst>
          </p:cNvPr>
          <p:cNvSpPr>
            <a:spLocks noGrp="1"/>
          </p:cNvSpPr>
          <p:nvPr>
            <p:ph type="title"/>
          </p:nvPr>
        </p:nvSpPr>
        <p:spPr/>
        <p:txBody>
          <a:bodyPr/>
          <a:lstStyle/>
          <a:p>
            <a:r>
              <a:rPr lang="en-US" dirty="0"/>
              <a:t>Important Pieces to Identify for Beverage Advertisers</a:t>
            </a:r>
          </a:p>
        </p:txBody>
      </p:sp>
      <p:sp>
        <p:nvSpPr>
          <p:cNvPr id="35" name="Text Placeholder 34">
            <a:extLst>
              <a:ext uri="{FF2B5EF4-FFF2-40B4-BE49-F238E27FC236}">
                <a16:creationId xmlns:a16="http://schemas.microsoft.com/office/drawing/2014/main" id="{E83DA964-A767-DD46-BEE4-EEEEF2D2C601}"/>
              </a:ext>
            </a:extLst>
          </p:cNvPr>
          <p:cNvSpPr>
            <a:spLocks noGrp="1"/>
          </p:cNvSpPr>
          <p:nvPr>
            <p:ph type="body" sz="quarter" idx="19"/>
          </p:nvPr>
        </p:nvSpPr>
        <p:spPr/>
        <p:txBody>
          <a:bodyPr/>
          <a:lstStyle/>
          <a:p>
            <a:r>
              <a:rPr lang="en-US" dirty="0"/>
              <a:t>Consistencies we see across all of beverage clients.</a:t>
            </a:r>
          </a:p>
        </p:txBody>
      </p:sp>
    </p:spTree>
    <p:extLst>
      <p:ext uri="{BB962C8B-B14F-4D97-AF65-F5344CB8AC3E}">
        <p14:creationId xmlns:p14="http://schemas.microsoft.com/office/powerpoint/2010/main" val="82317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AF39EA-4258-CA44-8EB6-C4C60A6D56F6}"/>
              </a:ext>
            </a:extLst>
          </p:cNvPr>
          <p:cNvSpPr>
            <a:spLocks noGrp="1"/>
          </p:cNvSpPr>
          <p:nvPr>
            <p:ph type="body" sz="quarter" idx="13"/>
          </p:nvPr>
        </p:nvSpPr>
        <p:spPr/>
        <p:txBody>
          <a:bodyPr>
            <a:normAutofit fontScale="92500" lnSpcReduction="10000"/>
          </a:bodyPr>
          <a:lstStyle/>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What does your best customer look like?  Where do they live?  What do they buy?</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How much is an average ticket from an everyday shopper?</a:t>
            </a:r>
            <a:r>
              <a:rPr lang="en-US" b="0" i="0" dirty="0">
                <a:solidFill>
                  <a:srgbClr val="0A0D10"/>
                </a:solidFill>
                <a:effectLst/>
                <a:latin typeface="Calibri" panose="020F0502020204030204" pitchFamily="34" charset="0"/>
              </a:rPr>
              <a:t>​</a:t>
            </a:r>
            <a:endParaRPr lang="en-US" b="0" i="0" dirty="0">
              <a:solidFill>
                <a:srgbClr val="0A0D10"/>
              </a:solidFill>
              <a:effectLst/>
              <a:latin typeface="Arial" panose="020B0604020202020204" pitchFamily="34" charset="0"/>
            </a:endParaRPr>
          </a:p>
          <a:p>
            <a:pPr marL="0" marR="0" lvl="0" indent="0">
              <a:spcBef>
                <a:spcPts val="0"/>
              </a:spcBef>
              <a:spcAft>
                <a:spcPts val="0"/>
              </a:spcAft>
              <a:buNone/>
            </a:pP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Why do customer shop from you instead of your competitors?  Expertise, prices, selection?</a:t>
            </a:r>
            <a:endParaRPr lang="en-US"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For distributors: What do you hope the community knows about you and how you do business?</a:t>
            </a:r>
            <a:endParaRPr lang="en-US" dirty="0">
              <a:effectLst/>
              <a:latin typeface="Calibri" panose="020F0502020204030204" pitchFamily="34" charset="0"/>
              <a:ea typeface="Calibri" panose="020F0502020204030204" pitchFamily="34" charset="0"/>
            </a:endParaRPr>
          </a:p>
          <a:p>
            <a:endParaRPr lang="en-US" sz="4800" dirty="0"/>
          </a:p>
        </p:txBody>
      </p:sp>
      <p:sp>
        <p:nvSpPr>
          <p:cNvPr id="2" name="Title 1">
            <a:extLst>
              <a:ext uri="{FF2B5EF4-FFF2-40B4-BE49-F238E27FC236}">
                <a16:creationId xmlns:a16="http://schemas.microsoft.com/office/drawing/2014/main" id="{9B1EC7B4-1F6B-3D49-AD56-214D8ADD9CAE}"/>
              </a:ext>
            </a:extLst>
          </p:cNvPr>
          <p:cNvSpPr>
            <a:spLocks noGrp="1"/>
          </p:cNvSpPr>
          <p:nvPr>
            <p:ph type="title"/>
          </p:nvPr>
        </p:nvSpPr>
        <p:spPr/>
        <p:txBody>
          <a:bodyPr/>
          <a:lstStyle/>
          <a:p>
            <a:r>
              <a:rPr lang="en-US" dirty="0"/>
              <a:t>Questions to Ask</a:t>
            </a:r>
          </a:p>
        </p:txBody>
      </p:sp>
      <p:sp>
        <p:nvSpPr>
          <p:cNvPr id="3" name="Text Placeholder 2">
            <a:extLst>
              <a:ext uri="{FF2B5EF4-FFF2-40B4-BE49-F238E27FC236}">
                <a16:creationId xmlns:a16="http://schemas.microsoft.com/office/drawing/2014/main" id="{CA405420-9133-4742-BF34-80AB07F5429D}"/>
              </a:ext>
            </a:extLst>
          </p:cNvPr>
          <p:cNvSpPr>
            <a:spLocks noGrp="1"/>
          </p:cNvSpPr>
          <p:nvPr>
            <p:ph type="body" sz="quarter" idx="12"/>
          </p:nvPr>
        </p:nvSpPr>
        <p:spPr/>
        <p:txBody>
          <a:bodyPr/>
          <a:lstStyle/>
          <a:p>
            <a:r>
              <a:rPr lang="en-US" dirty="0"/>
              <a:t>Learning About Your Advertiser</a:t>
            </a:r>
          </a:p>
        </p:txBody>
      </p:sp>
    </p:spTree>
    <p:extLst>
      <p:ext uri="{BB962C8B-B14F-4D97-AF65-F5344CB8AC3E}">
        <p14:creationId xmlns:p14="http://schemas.microsoft.com/office/powerpoint/2010/main" val="315663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EF4B9-748E-47EE-BFEF-F83408BF8BD6}"/>
              </a:ext>
            </a:extLst>
          </p:cNvPr>
          <p:cNvSpPr>
            <a:spLocks noGrp="1"/>
          </p:cNvSpPr>
          <p:nvPr>
            <p:ph type="body" sz="quarter" idx="10"/>
          </p:nvPr>
        </p:nvSpPr>
        <p:spPr/>
        <p:txBody>
          <a:bodyPr/>
          <a:lstStyle/>
          <a:p>
            <a:r>
              <a:rPr lang="en-US" dirty="0"/>
              <a:t>Pitch Tips</a:t>
            </a:r>
          </a:p>
        </p:txBody>
      </p:sp>
      <p:sp>
        <p:nvSpPr>
          <p:cNvPr id="3" name="Text Placeholder 2">
            <a:extLst>
              <a:ext uri="{FF2B5EF4-FFF2-40B4-BE49-F238E27FC236}">
                <a16:creationId xmlns:a16="http://schemas.microsoft.com/office/drawing/2014/main" id="{64C7B241-2B6F-4237-9D16-7538DA51BE77}"/>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DB86FDBE-CA19-4F81-BF4D-6490FF98E11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0953449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44">
            <a:extLst>
              <a:ext uri="{FF2B5EF4-FFF2-40B4-BE49-F238E27FC236}">
                <a16:creationId xmlns:a16="http://schemas.microsoft.com/office/drawing/2014/main" id="{0D2802B1-0FF6-3846-BC55-8DFE827BCF4B}"/>
              </a:ext>
            </a:extLst>
          </p:cNvPr>
          <p:cNvSpPr>
            <a:spLocks noGrp="1"/>
          </p:cNvSpPr>
          <p:nvPr>
            <p:ph type="body" sz="quarter" idx="13"/>
          </p:nvPr>
        </p:nvSpPr>
        <p:spPr/>
        <p:txBody>
          <a:bodyPr/>
          <a:lstStyle/>
          <a:p>
            <a:r>
              <a:rPr lang="en-US" dirty="0"/>
              <a:t>Campaign Goals</a:t>
            </a:r>
          </a:p>
        </p:txBody>
      </p:sp>
      <p:sp>
        <p:nvSpPr>
          <p:cNvPr id="46" name="Text Placeholder 45">
            <a:extLst>
              <a:ext uri="{FF2B5EF4-FFF2-40B4-BE49-F238E27FC236}">
                <a16:creationId xmlns:a16="http://schemas.microsoft.com/office/drawing/2014/main" id="{D33A0DD5-C199-E541-B21F-C7B3239E1C11}"/>
              </a:ext>
            </a:extLst>
          </p:cNvPr>
          <p:cNvSpPr>
            <a:spLocks noGrp="1"/>
          </p:cNvSpPr>
          <p:nvPr>
            <p:ph type="body" sz="quarter" idx="23"/>
          </p:nvPr>
        </p:nvSpPr>
        <p:spPr>
          <a:xfrm>
            <a:off x="2266218" y="6094907"/>
            <a:ext cx="3564377" cy="2067786"/>
          </a:xfrm>
        </p:spPr>
        <p:txBody>
          <a:bodyPr/>
          <a:lstStyle/>
          <a:p>
            <a:r>
              <a:rPr lang="en-US" dirty="0"/>
              <a:t>Learn about campaign goals and set expectations about how digital can help them achieve those goals.  Find out what is important.</a:t>
            </a:r>
          </a:p>
          <a:p>
            <a:endParaRPr lang="en-US" dirty="0"/>
          </a:p>
          <a:p>
            <a:r>
              <a:rPr lang="en-US" dirty="0"/>
              <a:t>Discuss metrics like CPCV, CPC, </a:t>
            </a:r>
            <a:r>
              <a:rPr lang="en-US" dirty="0" err="1"/>
              <a:t>eCPM</a:t>
            </a:r>
            <a:endParaRPr lang="en-US" dirty="0"/>
          </a:p>
        </p:txBody>
      </p:sp>
      <p:sp>
        <p:nvSpPr>
          <p:cNvPr id="2" name="Title 1">
            <a:extLst>
              <a:ext uri="{FF2B5EF4-FFF2-40B4-BE49-F238E27FC236}">
                <a16:creationId xmlns:a16="http://schemas.microsoft.com/office/drawing/2014/main" id="{64331A34-7658-814E-9427-A82E3B23BCB1}"/>
              </a:ext>
            </a:extLst>
          </p:cNvPr>
          <p:cNvSpPr>
            <a:spLocks noGrp="1"/>
          </p:cNvSpPr>
          <p:nvPr>
            <p:ph type="title"/>
          </p:nvPr>
        </p:nvSpPr>
        <p:spPr>
          <a:xfrm>
            <a:off x="832760" y="764949"/>
            <a:ext cx="6542538" cy="1112838"/>
          </a:xfrm>
        </p:spPr>
        <p:txBody>
          <a:bodyPr>
            <a:normAutofit fontScale="90000"/>
          </a:bodyPr>
          <a:lstStyle/>
          <a:p>
            <a:r>
              <a:rPr lang="en-US" dirty="0"/>
              <a:t>The Beverage Industry Pitch</a:t>
            </a:r>
          </a:p>
        </p:txBody>
      </p:sp>
      <p:sp>
        <p:nvSpPr>
          <p:cNvPr id="3" name="Text Placeholder 2">
            <a:extLst>
              <a:ext uri="{FF2B5EF4-FFF2-40B4-BE49-F238E27FC236}">
                <a16:creationId xmlns:a16="http://schemas.microsoft.com/office/drawing/2014/main" id="{DABD8187-FD32-5145-ADF4-D0107C499D62}"/>
              </a:ext>
            </a:extLst>
          </p:cNvPr>
          <p:cNvSpPr>
            <a:spLocks noGrp="1"/>
          </p:cNvSpPr>
          <p:nvPr>
            <p:ph type="body" sz="quarter" idx="12"/>
          </p:nvPr>
        </p:nvSpPr>
        <p:spPr>
          <a:xfrm>
            <a:off x="832759" y="489857"/>
            <a:ext cx="6542539" cy="414262"/>
          </a:xfrm>
        </p:spPr>
        <p:txBody>
          <a:bodyPr/>
          <a:lstStyle/>
          <a:p>
            <a:endParaRPr lang="en-US" dirty="0"/>
          </a:p>
        </p:txBody>
      </p:sp>
      <p:sp>
        <p:nvSpPr>
          <p:cNvPr id="47" name="Text Placeholder 46">
            <a:extLst>
              <a:ext uri="{FF2B5EF4-FFF2-40B4-BE49-F238E27FC236}">
                <a16:creationId xmlns:a16="http://schemas.microsoft.com/office/drawing/2014/main" id="{2ED97AB7-D97E-DE4D-8E4D-535930E41565}"/>
              </a:ext>
            </a:extLst>
          </p:cNvPr>
          <p:cNvSpPr>
            <a:spLocks noGrp="1"/>
          </p:cNvSpPr>
          <p:nvPr>
            <p:ph type="body" sz="quarter" idx="26"/>
          </p:nvPr>
        </p:nvSpPr>
        <p:spPr/>
        <p:txBody>
          <a:bodyPr/>
          <a:lstStyle/>
          <a:p>
            <a:r>
              <a:rPr lang="en-US" dirty="0"/>
              <a:t>Strong Call to Action</a:t>
            </a:r>
          </a:p>
        </p:txBody>
      </p:sp>
      <p:sp>
        <p:nvSpPr>
          <p:cNvPr id="48" name="Text Placeholder 47">
            <a:extLst>
              <a:ext uri="{FF2B5EF4-FFF2-40B4-BE49-F238E27FC236}">
                <a16:creationId xmlns:a16="http://schemas.microsoft.com/office/drawing/2014/main" id="{5C87B0D4-929C-0048-9BD8-39C186FED115}"/>
              </a:ext>
            </a:extLst>
          </p:cNvPr>
          <p:cNvSpPr>
            <a:spLocks noGrp="1"/>
          </p:cNvSpPr>
          <p:nvPr>
            <p:ph type="body" sz="quarter" idx="27"/>
          </p:nvPr>
        </p:nvSpPr>
        <p:spPr>
          <a:xfrm>
            <a:off x="6511645" y="6228722"/>
            <a:ext cx="3792082" cy="2067786"/>
          </a:xfrm>
        </p:spPr>
        <p:txBody>
          <a:bodyPr/>
          <a:lstStyle/>
          <a:p>
            <a:r>
              <a:rPr lang="en-US" dirty="0"/>
              <a:t>Think outside the box with creative messaging, and strong call to actions.  For frequent purchasers, unless it is a value proposition to their benefit, “since 1925” won’t make them respond.</a:t>
            </a:r>
          </a:p>
        </p:txBody>
      </p:sp>
      <p:sp>
        <p:nvSpPr>
          <p:cNvPr id="8" name="Text Placeholder 7">
            <a:extLst>
              <a:ext uri="{FF2B5EF4-FFF2-40B4-BE49-F238E27FC236}">
                <a16:creationId xmlns:a16="http://schemas.microsoft.com/office/drawing/2014/main" id="{E38FE9EA-227F-0646-8677-C0B3E18FB22F}"/>
              </a:ext>
            </a:extLst>
          </p:cNvPr>
          <p:cNvSpPr>
            <a:spLocks noGrp="1"/>
          </p:cNvSpPr>
          <p:nvPr>
            <p:ph type="body" sz="quarter" idx="28"/>
          </p:nvPr>
        </p:nvSpPr>
        <p:spPr>
          <a:xfrm>
            <a:off x="1896102" y="2677281"/>
            <a:ext cx="3564378" cy="414262"/>
          </a:xfrm>
        </p:spPr>
        <p:txBody>
          <a:bodyPr/>
          <a:lstStyle/>
          <a:p>
            <a:r>
              <a:rPr lang="en-US" dirty="0"/>
              <a:t>Multiple Locations</a:t>
            </a:r>
          </a:p>
        </p:txBody>
      </p:sp>
      <p:sp>
        <p:nvSpPr>
          <p:cNvPr id="9" name="Text Placeholder 8">
            <a:extLst>
              <a:ext uri="{FF2B5EF4-FFF2-40B4-BE49-F238E27FC236}">
                <a16:creationId xmlns:a16="http://schemas.microsoft.com/office/drawing/2014/main" id="{547BAB56-6ED7-0E4D-A84C-D60E76ADABDA}"/>
              </a:ext>
            </a:extLst>
          </p:cNvPr>
          <p:cNvSpPr>
            <a:spLocks noGrp="1"/>
          </p:cNvSpPr>
          <p:nvPr>
            <p:ph type="body" sz="quarter" idx="29"/>
          </p:nvPr>
        </p:nvSpPr>
        <p:spPr>
          <a:xfrm>
            <a:off x="1896101" y="3333122"/>
            <a:ext cx="3564377" cy="1706258"/>
          </a:xfrm>
        </p:spPr>
        <p:txBody>
          <a:bodyPr/>
          <a:lstStyle/>
          <a:p>
            <a:r>
              <a:rPr lang="en-US" dirty="0"/>
              <a:t>Plan for multiple locations and be realistic about the budget required to effectively reach the audience.</a:t>
            </a:r>
          </a:p>
        </p:txBody>
      </p:sp>
      <p:sp>
        <p:nvSpPr>
          <p:cNvPr id="10" name="Text Placeholder 9">
            <a:extLst>
              <a:ext uri="{FF2B5EF4-FFF2-40B4-BE49-F238E27FC236}">
                <a16:creationId xmlns:a16="http://schemas.microsoft.com/office/drawing/2014/main" id="{E2E6327C-7308-ED4D-B2E4-CDA9D1168106}"/>
              </a:ext>
            </a:extLst>
          </p:cNvPr>
          <p:cNvSpPr>
            <a:spLocks noGrp="1"/>
          </p:cNvSpPr>
          <p:nvPr>
            <p:ph type="body" sz="quarter" idx="30"/>
          </p:nvPr>
        </p:nvSpPr>
        <p:spPr>
          <a:xfrm>
            <a:off x="6141530" y="2677281"/>
            <a:ext cx="3934491" cy="414262"/>
          </a:xfrm>
        </p:spPr>
        <p:txBody>
          <a:bodyPr/>
          <a:lstStyle/>
          <a:p>
            <a:r>
              <a:rPr lang="en-US" dirty="0"/>
              <a:t>Warm The Door to Digital</a:t>
            </a:r>
          </a:p>
        </p:txBody>
      </p:sp>
      <p:sp>
        <p:nvSpPr>
          <p:cNvPr id="49" name="Text Placeholder 48">
            <a:extLst>
              <a:ext uri="{FF2B5EF4-FFF2-40B4-BE49-F238E27FC236}">
                <a16:creationId xmlns:a16="http://schemas.microsoft.com/office/drawing/2014/main" id="{32722A4F-193A-1440-B456-923BBD93265C}"/>
              </a:ext>
            </a:extLst>
          </p:cNvPr>
          <p:cNvSpPr>
            <a:spLocks noGrp="1"/>
          </p:cNvSpPr>
          <p:nvPr>
            <p:ph type="body" sz="quarter" idx="31"/>
          </p:nvPr>
        </p:nvSpPr>
        <p:spPr/>
        <p:txBody>
          <a:bodyPr/>
          <a:lstStyle/>
          <a:p>
            <a:r>
              <a:rPr lang="en-US" dirty="0"/>
              <a:t>In this industry, traditional advertising has been strong so advertisers will need consultants to educate and inform to the value of digital advertising.  </a:t>
            </a:r>
          </a:p>
        </p:txBody>
      </p:sp>
      <p:sp>
        <p:nvSpPr>
          <p:cNvPr id="15" name="Text Placeholder 14">
            <a:extLst>
              <a:ext uri="{FF2B5EF4-FFF2-40B4-BE49-F238E27FC236}">
                <a16:creationId xmlns:a16="http://schemas.microsoft.com/office/drawing/2014/main" id="{661BE97F-55F7-7D46-8821-62B973F1A1B9}"/>
              </a:ext>
            </a:extLst>
          </p:cNvPr>
          <p:cNvSpPr>
            <a:spLocks noGrp="1"/>
          </p:cNvSpPr>
          <p:nvPr>
            <p:ph type="body" sz="quarter" idx="33"/>
          </p:nvPr>
        </p:nvSpPr>
        <p:spPr>
          <a:xfrm>
            <a:off x="11359017" y="3543300"/>
            <a:ext cx="3002470" cy="3169733"/>
          </a:xfrm>
        </p:spPr>
        <p:txBody>
          <a:bodyPr/>
          <a:lstStyle/>
          <a:p>
            <a:r>
              <a:rPr lang="en-US" dirty="0"/>
              <a:t>Alcohol consumers are drinking 3+ glasses per week so campaigns should maintain consistent visibility.</a:t>
            </a:r>
          </a:p>
        </p:txBody>
      </p:sp>
    </p:spTree>
    <p:extLst>
      <p:ext uri="{BB962C8B-B14F-4D97-AF65-F5344CB8AC3E}">
        <p14:creationId xmlns:p14="http://schemas.microsoft.com/office/powerpoint/2010/main" val="196229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EF4B9-748E-47EE-BFEF-F83408BF8BD6}"/>
              </a:ext>
            </a:extLst>
          </p:cNvPr>
          <p:cNvSpPr>
            <a:spLocks noGrp="1"/>
          </p:cNvSpPr>
          <p:nvPr>
            <p:ph type="body" sz="quarter" idx="10"/>
          </p:nvPr>
        </p:nvSpPr>
        <p:spPr>
          <a:xfrm>
            <a:off x="1453411" y="3441426"/>
            <a:ext cx="7815279" cy="1435375"/>
          </a:xfrm>
        </p:spPr>
        <p:txBody>
          <a:bodyPr/>
          <a:lstStyle/>
          <a:p>
            <a:r>
              <a:rPr lang="en-US" dirty="0"/>
              <a:t>Stand Out Tactics</a:t>
            </a:r>
          </a:p>
        </p:txBody>
      </p:sp>
      <p:sp>
        <p:nvSpPr>
          <p:cNvPr id="3" name="Text Placeholder 2">
            <a:extLst>
              <a:ext uri="{FF2B5EF4-FFF2-40B4-BE49-F238E27FC236}">
                <a16:creationId xmlns:a16="http://schemas.microsoft.com/office/drawing/2014/main" id="{64C7B241-2B6F-4237-9D16-7538DA51BE77}"/>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DB86FDBE-CA19-4F81-BF4D-6490FF98E11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0424929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FA59CE71-417A-024B-B49D-8E0B4C556F90}"/>
              </a:ext>
            </a:extLst>
          </p:cNvPr>
          <p:cNvSpPr>
            <a:spLocks noGrp="1"/>
          </p:cNvSpPr>
          <p:nvPr>
            <p:ph type="title"/>
          </p:nvPr>
        </p:nvSpPr>
        <p:spPr>
          <a:xfrm>
            <a:off x="833438" y="4183270"/>
            <a:ext cx="5405437" cy="2139950"/>
          </a:xfrm>
        </p:spPr>
        <p:txBody>
          <a:bodyPr/>
          <a:lstStyle/>
          <a:p>
            <a:r>
              <a:rPr lang="en-US" dirty="0"/>
              <a:t>TODAY’S AGENDA</a:t>
            </a:r>
          </a:p>
        </p:txBody>
      </p:sp>
      <p:sp>
        <p:nvSpPr>
          <p:cNvPr id="47" name="Text Placeholder 46">
            <a:extLst>
              <a:ext uri="{FF2B5EF4-FFF2-40B4-BE49-F238E27FC236}">
                <a16:creationId xmlns:a16="http://schemas.microsoft.com/office/drawing/2014/main" id="{25AA52DC-290F-0A45-B5EE-E80AF1E82D2C}"/>
              </a:ext>
            </a:extLst>
          </p:cNvPr>
          <p:cNvSpPr>
            <a:spLocks noGrp="1"/>
          </p:cNvSpPr>
          <p:nvPr>
            <p:ph type="body" sz="quarter" idx="12"/>
          </p:nvPr>
        </p:nvSpPr>
        <p:spPr>
          <a:xfrm>
            <a:off x="833438" y="3845133"/>
            <a:ext cx="5465762" cy="414337"/>
          </a:xfrm>
        </p:spPr>
        <p:txBody>
          <a:bodyPr/>
          <a:lstStyle/>
          <a:p>
            <a:r>
              <a:rPr lang="en-US" dirty="0"/>
              <a:t>LISTEN, TALK, SHARE</a:t>
            </a:r>
          </a:p>
        </p:txBody>
      </p:sp>
      <p:sp>
        <p:nvSpPr>
          <p:cNvPr id="3" name="Text Placeholder 2">
            <a:extLst>
              <a:ext uri="{FF2B5EF4-FFF2-40B4-BE49-F238E27FC236}">
                <a16:creationId xmlns:a16="http://schemas.microsoft.com/office/drawing/2014/main" id="{3E2749FE-EFFB-3F49-9218-7462872ADA9D}"/>
              </a:ext>
            </a:extLst>
          </p:cNvPr>
          <p:cNvSpPr>
            <a:spLocks noGrp="1"/>
          </p:cNvSpPr>
          <p:nvPr>
            <p:ph type="body" sz="quarter" idx="13"/>
          </p:nvPr>
        </p:nvSpPr>
        <p:spPr/>
        <p:txBody>
          <a:bodyPr/>
          <a:lstStyle/>
          <a:p>
            <a:r>
              <a:rPr lang="en-US" dirty="0"/>
              <a:t>The Advertiser</a:t>
            </a:r>
          </a:p>
        </p:txBody>
      </p:sp>
      <p:sp>
        <p:nvSpPr>
          <p:cNvPr id="5" name="Text Placeholder 4">
            <a:extLst>
              <a:ext uri="{FF2B5EF4-FFF2-40B4-BE49-F238E27FC236}">
                <a16:creationId xmlns:a16="http://schemas.microsoft.com/office/drawing/2014/main" id="{63398075-B7F0-7343-A7F4-F3A7C17982AB}"/>
              </a:ext>
            </a:extLst>
          </p:cNvPr>
          <p:cNvSpPr>
            <a:spLocks noGrp="1"/>
          </p:cNvSpPr>
          <p:nvPr>
            <p:ph type="body" sz="quarter" idx="15"/>
          </p:nvPr>
        </p:nvSpPr>
        <p:spPr/>
        <p:txBody>
          <a:bodyPr/>
          <a:lstStyle/>
          <a:p>
            <a:r>
              <a:rPr lang="en-US" dirty="0"/>
              <a:t>Key Focus</a:t>
            </a:r>
          </a:p>
        </p:txBody>
      </p:sp>
      <p:sp>
        <p:nvSpPr>
          <p:cNvPr id="7" name="Text Placeholder 6">
            <a:extLst>
              <a:ext uri="{FF2B5EF4-FFF2-40B4-BE49-F238E27FC236}">
                <a16:creationId xmlns:a16="http://schemas.microsoft.com/office/drawing/2014/main" id="{9490A9A2-A99A-D44E-9BD7-81BBA9FF3D02}"/>
              </a:ext>
            </a:extLst>
          </p:cNvPr>
          <p:cNvSpPr>
            <a:spLocks noGrp="1"/>
          </p:cNvSpPr>
          <p:nvPr>
            <p:ph type="body" sz="quarter" idx="17"/>
          </p:nvPr>
        </p:nvSpPr>
        <p:spPr/>
        <p:txBody>
          <a:bodyPr/>
          <a:lstStyle/>
          <a:p>
            <a:r>
              <a:rPr lang="en-US" dirty="0"/>
              <a:t>Pitch Tips</a:t>
            </a:r>
          </a:p>
        </p:txBody>
      </p:sp>
      <p:sp>
        <p:nvSpPr>
          <p:cNvPr id="9" name="Text Placeholder 8">
            <a:extLst>
              <a:ext uri="{FF2B5EF4-FFF2-40B4-BE49-F238E27FC236}">
                <a16:creationId xmlns:a16="http://schemas.microsoft.com/office/drawing/2014/main" id="{C102FA87-24E2-3642-BD38-C86C43CE94B0}"/>
              </a:ext>
            </a:extLst>
          </p:cNvPr>
          <p:cNvSpPr>
            <a:spLocks noGrp="1"/>
          </p:cNvSpPr>
          <p:nvPr>
            <p:ph type="body" sz="quarter" idx="18"/>
          </p:nvPr>
        </p:nvSpPr>
        <p:spPr/>
        <p:txBody>
          <a:bodyPr/>
          <a:lstStyle/>
          <a:p>
            <a:r>
              <a:rPr lang="en-US" dirty="0"/>
              <a:t>Stand Out Tactics</a:t>
            </a:r>
          </a:p>
        </p:txBody>
      </p:sp>
      <p:sp>
        <p:nvSpPr>
          <p:cNvPr id="16" name="Text Placeholder 15">
            <a:extLst>
              <a:ext uri="{FF2B5EF4-FFF2-40B4-BE49-F238E27FC236}">
                <a16:creationId xmlns:a16="http://schemas.microsoft.com/office/drawing/2014/main" id="{2C57CA91-7CA6-D246-9953-713E7ADC9E0B}"/>
              </a:ext>
            </a:extLst>
          </p:cNvPr>
          <p:cNvSpPr>
            <a:spLocks noGrp="1"/>
          </p:cNvSpPr>
          <p:nvPr>
            <p:ph type="body" sz="quarter" idx="19"/>
          </p:nvPr>
        </p:nvSpPr>
        <p:spPr/>
        <p:txBody>
          <a:bodyPr/>
          <a:lstStyle/>
          <a:p>
            <a:r>
              <a:rPr lang="en-US" dirty="0"/>
              <a:t>Questions?</a:t>
            </a:r>
          </a:p>
        </p:txBody>
      </p:sp>
    </p:spTree>
    <p:extLst>
      <p:ext uri="{BB962C8B-B14F-4D97-AF65-F5344CB8AC3E}">
        <p14:creationId xmlns:p14="http://schemas.microsoft.com/office/powerpoint/2010/main" val="304662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AB67F38-CCA6-4466-AC14-010048D3BE80}"/>
              </a:ext>
            </a:extLst>
          </p:cNvPr>
          <p:cNvSpPr>
            <a:spLocks noGrp="1"/>
          </p:cNvSpPr>
          <p:nvPr>
            <p:ph type="body" sz="quarter" idx="14"/>
          </p:nvPr>
        </p:nvSpPr>
        <p:spPr>
          <a:xfrm>
            <a:off x="1866863" y="5125186"/>
            <a:ext cx="2720478" cy="3070117"/>
          </a:xfrm>
        </p:spPr>
        <p:txBody>
          <a:bodyPr>
            <a:normAutofit/>
          </a:bodyPr>
          <a:lstStyle/>
          <a:p>
            <a:r>
              <a:rPr lang="en-US" dirty="0"/>
              <a:t>Reach key areas like college campuses and housing, financial districts, and even high-end residential neighborhoods.</a:t>
            </a:r>
          </a:p>
        </p:txBody>
      </p:sp>
      <p:sp>
        <p:nvSpPr>
          <p:cNvPr id="13" name="Text Placeholder 12">
            <a:extLst>
              <a:ext uri="{FF2B5EF4-FFF2-40B4-BE49-F238E27FC236}">
                <a16:creationId xmlns:a16="http://schemas.microsoft.com/office/drawing/2014/main" id="{47EE681B-9DFA-4288-853B-BD1F0512E65A}"/>
              </a:ext>
            </a:extLst>
          </p:cNvPr>
          <p:cNvSpPr>
            <a:spLocks noGrp="1"/>
          </p:cNvSpPr>
          <p:nvPr>
            <p:ph type="body" sz="quarter" idx="15"/>
          </p:nvPr>
        </p:nvSpPr>
        <p:spPr>
          <a:xfrm>
            <a:off x="5122185" y="4615697"/>
            <a:ext cx="2720478" cy="565266"/>
          </a:xfrm>
        </p:spPr>
        <p:txBody>
          <a:bodyPr/>
          <a:lstStyle/>
          <a:p>
            <a:r>
              <a:rPr lang="en-US" dirty="0"/>
              <a:t>Contextual Targeting</a:t>
            </a:r>
          </a:p>
        </p:txBody>
      </p:sp>
      <p:sp>
        <p:nvSpPr>
          <p:cNvPr id="15" name="Text Placeholder 14">
            <a:extLst>
              <a:ext uri="{FF2B5EF4-FFF2-40B4-BE49-F238E27FC236}">
                <a16:creationId xmlns:a16="http://schemas.microsoft.com/office/drawing/2014/main" id="{503D0F82-CB12-4A2E-9FAF-3A6927FED6B6}"/>
              </a:ext>
            </a:extLst>
          </p:cNvPr>
          <p:cNvSpPr>
            <a:spLocks noGrp="1"/>
          </p:cNvSpPr>
          <p:nvPr>
            <p:ph type="body" sz="quarter" idx="16"/>
          </p:nvPr>
        </p:nvSpPr>
        <p:spPr>
          <a:xfrm>
            <a:off x="5122185" y="5125186"/>
            <a:ext cx="2720478" cy="3070117"/>
          </a:xfrm>
        </p:spPr>
        <p:txBody>
          <a:bodyPr/>
          <a:lstStyle/>
          <a:p>
            <a:r>
              <a:rPr lang="en-US" dirty="0"/>
              <a:t>For higher end products, focus on finding audiences through adjacency to content relevant to those key audiences reading about wine fines, craft beers, or luxe spirits.</a:t>
            </a:r>
          </a:p>
        </p:txBody>
      </p:sp>
      <p:sp>
        <p:nvSpPr>
          <p:cNvPr id="17" name="Text Placeholder 16">
            <a:extLst>
              <a:ext uri="{FF2B5EF4-FFF2-40B4-BE49-F238E27FC236}">
                <a16:creationId xmlns:a16="http://schemas.microsoft.com/office/drawing/2014/main" id="{5CA1FFB6-7D20-41FE-8F87-35A50CF294B0}"/>
              </a:ext>
            </a:extLst>
          </p:cNvPr>
          <p:cNvSpPr>
            <a:spLocks noGrp="1"/>
          </p:cNvSpPr>
          <p:nvPr>
            <p:ph type="body" sz="quarter" idx="17"/>
          </p:nvPr>
        </p:nvSpPr>
        <p:spPr>
          <a:xfrm>
            <a:off x="8377507" y="4615697"/>
            <a:ext cx="2720478" cy="565266"/>
          </a:xfrm>
        </p:spPr>
        <p:txBody>
          <a:bodyPr anchor="ctr"/>
          <a:lstStyle/>
          <a:p>
            <a:r>
              <a:rPr lang="en-US" dirty="0"/>
              <a:t>Audience Targeting</a:t>
            </a:r>
          </a:p>
        </p:txBody>
      </p:sp>
      <p:sp>
        <p:nvSpPr>
          <p:cNvPr id="19" name="Text Placeholder 18">
            <a:extLst>
              <a:ext uri="{FF2B5EF4-FFF2-40B4-BE49-F238E27FC236}">
                <a16:creationId xmlns:a16="http://schemas.microsoft.com/office/drawing/2014/main" id="{0BECFE89-EC13-427C-AF51-9D9615806F95}"/>
              </a:ext>
            </a:extLst>
          </p:cNvPr>
          <p:cNvSpPr>
            <a:spLocks noGrp="1"/>
          </p:cNvSpPr>
          <p:nvPr>
            <p:ph type="body" sz="quarter" idx="18"/>
          </p:nvPr>
        </p:nvSpPr>
        <p:spPr>
          <a:xfrm>
            <a:off x="8377507" y="5125186"/>
            <a:ext cx="2720478" cy="3070117"/>
          </a:xfrm>
        </p:spPr>
        <p:txBody>
          <a:bodyPr>
            <a:normAutofit/>
          </a:bodyPr>
          <a:lstStyle/>
          <a:p>
            <a:r>
              <a:rPr lang="en-US" dirty="0"/>
              <a:t>Wine and beer enthusiasts, those that like to home entertain, and frequent liquor store shoppers, can all be layered to effectively reach targeting audiences.</a:t>
            </a:r>
          </a:p>
        </p:txBody>
      </p:sp>
      <p:sp>
        <p:nvSpPr>
          <p:cNvPr id="20" name="Text Placeholder 19">
            <a:extLst>
              <a:ext uri="{FF2B5EF4-FFF2-40B4-BE49-F238E27FC236}">
                <a16:creationId xmlns:a16="http://schemas.microsoft.com/office/drawing/2014/main" id="{DD1DA762-23E9-4990-AEBB-A9F602D6B8B1}"/>
              </a:ext>
            </a:extLst>
          </p:cNvPr>
          <p:cNvSpPr>
            <a:spLocks noGrp="1"/>
          </p:cNvSpPr>
          <p:nvPr>
            <p:ph type="body" sz="quarter" idx="19"/>
          </p:nvPr>
        </p:nvSpPr>
        <p:spPr>
          <a:xfrm>
            <a:off x="11632829" y="4615697"/>
            <a:ext cx="2720478" cy="565266"/>
          </a:xfrm>
        </p:spPr>
        <p:txBody>
          <a:bodyPr anchor="ctr"/>
          <a:lstStyle/>
          <a:p>
            <a:r>
              <a:rPr lang="en-US" dirty="0"/>
              <a:t>Retargeting</a:t>
            </a:r>
          </a:p>
        </p:txBody>
      </p:sp>
      <p:sp>
        <p:nvSpPr>
          <p:cNvPr id="21" name="Text Placeholder 20">
            <a:extLst>
              <a:ext uri="{FF2B5EF4-FFF2-40B4-BE49-F238E27FC236}">
                <a16:creationId xmlns:a16="http://schemas.microsoft.com/office/drawing/2014/main" id="{A83BB3BC-25E0-46EC-86FA-86DB22DC2949}"/>
              </a:ext>
            </a:extLst>
          </p:cNvPr>
          <p:cNvSpPr>
            <a:spLocks noGrp="1"/>
          </p:cNvSpPr>
          <p:nvPr>
            <p:ph type="body" sz="quarter" idx="20"/>
          </p:nvPr>
        </p:nvSpPr>
        <p:spPr>
          <a:xfrm>
            <a:off x="11632829" y="5125186"/>
            <a:ext cx="2720478" cy="3070117"/>
          </a:xfrm>
        </p:spPr>
        <p:txBody>
          <a:bodyPr/>
          <a:lstStyle/>
          <a:p>
            <a:r>
              <a:rPr lang="en-US" dirty="0"/>
              <a:t>Re-engage users who have already shown an interest in the advertiser’s products and selection. </a:t>
            </a:r>
          </a:p>
        </p:txBody>
      </p:sp>
      <p:sp>
        <p:nvSpPr>
          <p:cNvPr id="8" name="Title 7">
            <a:extLst>
              <a:ext uri="{FF2B5EF4-FFF2-40B4-BE49-F238E27FC236}">
                <a16:creationId xmlns:a16="http://schemas.microsoft.com/office/drawing/2014/main" id="{63678D3F-96F7-4E3E-A5BA-281236EC9826}"/>
              </a:ext>
            </a:extLst>
          </p:cNvPr>
          <p:cNvSpPr>
            <a:spLocks noGrp="1"/>
          </p:cNvSpPr>
          <p:nvPr>
            <p:ph type="title"/>
          </p:nvPr>
        </p:nvSpPr>
        <p:spPr/>
        <p:txBody>
          <a:bodyPr/>
          <a:lstStyle/>
          <a:p>
            <a:r>
              <a:rPr lang="en-US" dirty="0"/>
              <a:t>Stand Out Tactics: Alcohol</a:t>
            </a:r>
          </a:p>
        </p:txBody>
      </p:sp>
      <p:sp>
        <p:nvSpPr>
          <p:cNvPr id="9" name="Text Placeholder 8">
            <a:extLst>
              <a:ext uri="{FF2B5EF4-FFF2-40B4-BE49-F238E27FC236}">
                <a16:creationId xmlns:a16="http://schemas.microsoft.com/office/drawing/2014/main" id="{401ABB6F-C861-4ABF-9F37-99949DBC4ABD}"/>
              </a:ext>
            </a:extLst>
          </p:cNvPr>
          <p:cNvSpPr>
            <a:spLocks noGrp="1"/>
          </p:cNvSpPr>
          <p:nvPr>
            <p:ph type="body" sz="quarter" idx="12"/>
          </p:nvPr>
        </p:nvSpPr>
        <p:spPr>
          <a:xfrm>
            <a:off x="1589110" y="1276427"/>
            <a:ext cx="12763589" cy="767923"/>
          </a:xfrm>
        </p:spPr>
        <p:txBody>
          <a:bodyPr>
            <a:normAutofit/>
          </a:bodyPr>
          <a:lstStyle/>
          <a:p>
            <a:r>
              <a:rPr lang="en-US" dirty="0"/>
              <a:t>Below are some targeting options for the alcohol vertical. Display, native, and video assets can be used to execute this targeting. Adjust targeting based on campaign goals and target audience.</a:t>
            </a:r>
          </a:p>
        </p:txBody>
      </p:sp>
      <p:pic>
        <p:nvPicPr>
          <p:cNvPr id="1027" name="Picture 3">
            <a:extLst>
              <a:ext uri="{FF2B5EF4-FFF2-40B4-BE49-F238E27FC236}">
                <a16:creationId xmlns:a16="http://schemas.microsoft.com/office/drawing/2014/main" id="{15957597-9A79-45AD-A173-C1E6A5307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585" y="3336823"/>
            <a:ext cx="579862" cy="5943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2554D6DC-F4DE-4FDA-B082-06B0F2935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3517" y="3336823"/>
            <a:ext cx="594359" cy="59436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9">
            <a:extLst>
              <a:ext uri="{FF2B5EF4-FFF2-40B4-BE49-F238E27FC236}">
                <a16:creationId xmlns:a16="http://schemas.microsoft.com/office/drawing/2014/main" id="{E1758FBE-E152-45A9-9291-A2702B49DC1F}"/>
              </a:ext>
            </a:extLst>
          </p:cNvPr>
          <p:cNvSpPr txBox="1">
            <a:spLocks/>
          </p:cNvSpPr>
          <p:nvPr/>
        </p:nvSpPr>
        <p:spPr>
          <a:xfrm>
            <a:off x="13412592" y="5375135"/>
            <a:ext cx="2720212" cy="565267"/>
          </a:xfrm>
          <a:prstGeom prst="rect">
            <a:avLst/>
          </a:prstGeom>
        </p:spPr>
        <p:txBody>
          <a:bodyPr vert="horz" lIns="216737" tIns="108368" rIns="216737" bIns="108368" rtlCol="0" anchor="b">
            <a:noAutofit/>
          </a:bodyPr>
          <a:lstStyle>
            <a:lvl1pPr marL="0" indent="0" algn="ctr" defTabSz="1218832" rtl="0" eaLnBrk="1" fontAlgn="base" latinLnBrk="0" hangingPunct="1">
              <a:lnSpc>
                <a:spcPct val="100000"/>
              </a:lnSpc>
              <a:spcBef>
                <a:spcPct val="0"/>
              </a:spcBef>
              <a:spcAft>
                <a:spcPct val="0"/>
              </a:spcAft>
              <a:buClr>
                <a:schemeClr val="bg1">
                  <a:lumMod val="85000"/>
                </a:schemeClr>
              </a:buClr>
              <a:buSzPct val="90000"/>
              <a:buFont typeface="Arial" panose="020B0604020202020204" pitchFamily="34" charset="0"/>
              <a:buNone/>
              <a:defRPr lang="en-US" sz="1350" kern="1200" spc="230" baseline="0"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218832" rtl="0" eaLnBrk="1" fontAlgn="base" latinLnBrk="0" hangingPunct="1">
              <a:lnSpc>
                <a:spcPts val="3974"/>
              </a:lnSpc>
              <a:spcBef>
                <a:spcPct val="0"/>
              </a:spcBef>
              <a:spcAft>
                <a:spcPct val="0"/>
              </a:spcAft>
              <a:buClr>
                <a:schemeClr val="bg1">
                  <a:lumMod val="85000"/>
                </a:schemeClr>
              </a:buClr>
              <a:buFont typeface="Arial" panose="020B0604020202020204" pitchFamily="34" charset="0"/>
              <a:buNone/>
              <a:defRPr lang="en-US" sz="1600" kern="1200" spc="230" baseline="0"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218832" rtl="0" eaLnBrk="1" fontAlgn="base" latinLnBrk="0" hangingPunct="1">
              <a:lnSpc>
                <a:spcPts val="3974"/>
              </a:lnSpc>
              <a:spcBef>
                <a:spcPct val="0"/>
              </a:spcBef>
              <a:spcAft>
                <a:spcPct val="0"/>
              </a:spcAft>
              <a:buClr>
                <a:schemeClr val="bg1">
                  <a:lumMod val="85000"/>
                </a:schemeClr>
              </a:buClr>
              <a:buFont typeface="Arial" panose="020B0604020202020204" pitchFamily="34" charset="0"/>
              <a:buNone/>
              <a:defRPr lang="en-US" sz="1600" kern="1200" spc="230" baseline="0"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218832" rtl="0" eaLnBrk="1" fontAlgn="base" latinLnBrk="0" hangingPunct="1">
              <a:lnSpc>
                <a:spcPts val="3974"/>
              </a:lnSpc>
              <a:spcBef>
                <a:spcPct val="0"/>
              </a:spcBef>
              <a:spcAft>
                <a:spcPct val="0"/>
              </a:spcAft>
              <a:buClr>
                <a:schemeClr val="bg2"/>
              </a:buClr>
              <a:buFont typeface="Arial" panose="020B0604020202020204" pitchFamily="34" charset="0"/>
              <a:buNone/>
              <a:defRPr lang="en-US" sz="1600" kern="1200" spc="230" baseline="0"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218832" rtl="0" eaLnBrk="1" fontAlgn="base" latinLnBrk="0" hangingPunct="1">
              <a:lnSpc>
                <a:spcPts val="3974"/>
              </a:lnSpc>
              <a:spcBef>
                <a:spcPct val="0"/>
              </a:spcBef>
              <a:spcAft>
                <a:spcPct val="0"/>
              </a:spcAft>
              <a:buClr>
                <a:schemeClr val="bg2"/>
              </a:buClr>
              <a:buFont typeface="Arial" panose="020B0604020202020204" pitchFamily="34" charset="0"/>
              <a:buNone/>
              <a:defRPr lang="en-US" sz="1600" kern="1200" spc="230" baseline="0" dirty="0">
                <a:solidFill>
                  <a:schemeClr val="bg1">
                    <a:lumMod val="95000"/>
                  </a:schemeClr>
                </a:solidFill>
                <a:latin typeface="Franklin Gothic Medium" panose="020B0603020102020204"/>
                <a:ea typeface="ＭＳ Ｐゴシック" charset="0"/>
                <a:cs typeface="Arial Black" panose="020B0604020202020204" pitchFamily="34" charset="0"/>
              </a:defRPr>
            </a:lvl5pPr>
            <a:lvl6pPr marL="3352122"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599"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076"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554"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endParaRPr lang="en-US" sz="1800" dirty="0"/>
          </a:p>
        </p:txBody>
      </p:sp>
      <p:pic>
        <p:nvPicPr>
          <p:cNvPr id="28" name="Picture 2">
            <a:extLst>
              <a:ext uri="{FF2B5EF4-FFF2-40B4-BE49-F238E27FC236}">
                <a16:creationId xmlns:a16="http://schemas.microsoft.com/office/drawing/2014/main" id="{42635B1C-3FB2-4B92-B40F-E45350DBA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9550" y="3336823"/>
            <a:ext cx="575186" cy="59436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21">
            <a:extLst>
              <a:ext uri="{FF2B5EF4-FFF2-40B4-BE49-F238E27FC236}">
                <a16:creationId xmlns:a16="http://schemas.microsoft.com/office/drawing/2014/main" id="{80394797-50AA-410F-B5D4-D699683BAF58}"/>
              </a:ext>
            </a:extLst>
          </p:cNvPr>
          <p:cNvSpPr>
            <a:spLocks noGrp="1"/>
          </p:cNvSpPr>
          <p:nvPr>
            <p:ph type="body" sz="quarter" idx="13"/>
          </p:nvPr>
        </p:nvSpPr>
        <p:spPr>
          <a:xfrm>
            <a:off x="1866863" y="4615697"/>
            <a:ext cx="2720478" cy="565266"/>
          </a:xfrm>
        </p:spPr>
        <p:txBody>
          <a:bodyPr/>
          <a:lstStyle/>
          <a:p>
            <a:r>
              <a:rPr lang="en-US" dirty="0"/>
              <a:t>Mobile Location Retargeting</a:t>
            </a:r>
          </a:p>
        </p:txBody>
      </p:sp>
      <p:pic>
        <p:nvPicPr>
          <p:cNvPr id="18" name="Graphic 17">
            <a:extLst>
              <a:ext uri="{FF2B5EF4-FFF2-40B4-BE49-F238E27FC236}">
                <a16:creationId xmlns:a16="http://schemas.microsoft.com/office/drawing/2014/main" id="{EE5DF326-6AA5-4F76-83D3-9FDAF14A25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31470" y="3336823"/>
            <a:ext cx="460150" cy="594360"/>
          </a:xfrm>
          <a:prstGeom prst="rect">
            <a:avLst/>
          </a:prstGeom>
        </p:spPr>
      </p:pic>
      <p:sp>
        <p:nvSpPr>
          <p:cNvPr id="23" name="Text Placeholder 8">
            <a:extLst>
              <a:ext uri="{FF2B5EF4-FFF2-40B4-BE49-F238E27FC236}">
                <a16:creationId xmlns:a16="http://schemas.microsoft.com/office/drawing/2014/main" id="{BD0FB705-163F-41B1-A858-87279D27B2DC}"/>
              </a:ext>
            </a:extLst>
          </p:cNvPr>
          <p:cNvSpPr txBox="1">
            <a:spLocks/>
          </p:cNvSpPr>
          <p:nvPr/>
        </p:nvSpPr>
        <p:spPr>
          <a:xfrm>
            <a:off x="1589110" y="7777588"/>
            <a:ext cx="12841647" cy="767923"/>
          </a:xfrm>
          <a:prstGeom prst="rect">
            <a:avLst/>
          </a:prstGeom>
        </p:spPr>
        <p:txBody>
          <a:bodyPr vert="horz" lIns="162553" tIns="81276" rIns="162553" bIns="81276" rtlCol="0" anchor="b">
            <a:normAutofit/>
          </a:bodyPr>
          <a:lstStyle>
            <a:lvl1pPr marL="0" indent="0" algn="ctr" defTabSz="1625366" rtl="0" eaLnBrk="1" fontAlgn="base" latinLnBrk="0" hangingPunct="1">
              <a:lnSpc>
                <a:spcPct val="100000"/>
              </a:lnSpc>
              <a:spcBef>
                <a:spcPts val="1800"/>
              </a:spcBef>
              <a:spcAft>
                <a:spcPct val="0"/>
              </a:spcAft>
              <a:buClr>
                <a:schemeClr val="bg2"/>
              </a:buClr>
              <a:buSzPct val="90000"/>
              <a:buFont typeface="Arial" panose="020B0604020202020204" pitchFamily="34" charset="0"/>
              <a:buNone/>
              <a:defRPr lang="en-US" sz="1600" kern="1200" spc="300" baseline="0" dirty="0" smtClean="0">
                <a:solidFill>
                  <a:schemeClr val="tx2"/>
                </a:solidFill>
                <a:latin typeface="+mj-lt"/>
                <a:ea typeface="Source Sans Pro Semibold" panose="020B0503030403020204" pitchFamily="34" charset="0"/>
                <a:cs typeface="+mn-cs"/>
                <a:sym typeface="Gill Sans" pitchFamily="-84" charset="0"/>
              </a:defRPr>
            </a:lvl1pPr>
            <a:lvl2pPr marL="859512" indent="-416528" algn="l" defTabSz="1625489" rtl="0" eaLnBrk="1" latinLnBrk="0" hangingPunct="1">
              <a:lnSpc>
                <a:spcPct val="100000"/>
              </a:lnSpc>
              <a:spcBef>
                <a:spcPts val="1800"/>
              </a:spcBef>
              <a:buClr>
                <a:schemeClr val="bg1">
                  <a:lumMod val="85000"/>
                </a:schemeClr>
              </a:buClr>
              <a:buFont typeface="Arial" panose="020B0604020202020204" pitchFamily="34" charset="0"/>
              <a:buChar char="–"/>
              <a:defRPr sz="2400" kern="1200" spc="0" baseline="0">
                <a:solidFill>
                  <a:schemeClr val="bg1">
                    <a:lumMod val="85000"/>
                  </a:schemeClr>
                </a:solidFill>
                <a:latin typeface="+mn-lt"/>
                <a:ea typeface="+mn-ea"/>
                <a:cs typeface="+mn-cs"/>
              </a:defRPr>
            </a:lvl2pPr>
            <a:lvl3pPr marL="1206973" indent="-314933" algn="l" defTabSz="1625489" rtl="0" eaLnBrk="1" latinLnBrk="0" hangingPunct="1">
              <a:lnSpc>
                <a:spcPct val="100000"/>
              </a:lnSpc>
              <a:spcBef>
                <a:spcPts val="1800"/>
              </a:spcBef>
              <a:buClr>
                <a:schemeClr val="bg1">
                  <a:lumMod val="85000"/>
                </a:schemeClr>
              </a:buClr>
              <a:buFont typeface="Arial" panose="020B0604020202020204" pitchFamily="34" charset="0"/>
              <a:buChar char="•"/>
              <a:defRPr sz="2000" kern="1200" spc="0" baseline="0">
                <a:solidFill>
                  <a:schemeClr val="bg1">
                    <a:lumMod val="85000"/>
                  </a:schemeClr>
                </a:solidFill>
                <a:latin typeface="+mn-lt"/>
                <a:ea typeface="+mn-ea"/>
                <a:cs typeface="+mn-cs"/>
              </a:defRPr>
            </a:lvl3pPr>
            <a:lvl4pPr marL="1837898" indent="-406373" algn="l" defTabSz="1625489" rtl="0" eaLnBrk="1" latinLnBrk="0" hangingPunct="1">
              <a:lnSpc>
                <a:spcPct val="100000"/>
              </a:lnSpc>
              <a:spcBef>
                <a:spcPts val="1800"/>
              </a:spcBef>
              <a:buClr>
                <a:schemeClr val="bg2"/>
              </a:buClr>
              <a:buFont typeface="Arial" panose="020B0604020202020204" pitchFamily="34" charset="0"/>
              <a:buChar char="–"/>
              <a:defRPr sz="2800" kern="1200" spc="0" baseline="0">
                <a:solidFill>
                  <a:schemeClr val="bg2"/>
                </a:solidFill>
                <a:latin typeface="+mn-lt"/>
                <a:ea typeface="+mn-ea"/>
                <a:cs typeface="+mn-cs"/>
              </a:defRPr>
            </a:lvl4pPr>
            <a:lvl5pPr marL="2285943" indent="-406373" algn="l" defTabSz="1625489" rtl="0" eaLnBrk="1" latinLnBrk="0" hangingPunct="1">
              <a:lnSpc>
                <a:spcPct val="100000"/>
              </a:lnSpc>
              <a:spcBef>
                <a:spcPts val="1800"/>
              </a:spcBef>
              <a:buClr>
                <a:schemeClr val="bg2"/>
              </a:buClr>
              <a:buFont typeface="Arial" panose="020B0604020202020204" pitchFamily="34" charset="0"/>
              <a:buChar char="»"/>
              <a:defRPr sz="2600" kern="1200" spc="0" baseline="0">
                <a:solidFill>
                  <a:schemeClr val="bg2"/>
                </a:solidFill>
                <a:latin typeface="+mn-lt"/>
                <a:ea typeface="+mn-ea"/>
                <a:cs typeface="+mn-cs"/>
              </a:defRPr>
            </a:lvl5pPr>
            <a:lvl6pPr marL="4470092"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837"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5581"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8326"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r>
              <a:rPr lang="en-US" dirty="0"/>
              <a:t>NOTE: For alcohol-related campaigns, legal drinking age targeting is required with A21+ audience targeting or LDA compliant contextual segments.</a:t>
            </a:r>
          </a:p>
        </p:txBody>
      </p:sp>
    </p:spTree>
    <p:extLst>
      <p:ext uri="{BB962C8B-B14F-4D97-AF65-F5344CB8AC3E}">
        <p14:creationId xmlns:p14="http://schemas.microsoft.com/office/powerpoint/2010/main" val="2729678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DA0170A-27B6-40FB-9B2C-E7F5516B12F7}"/>
              </a:ext>
            </a:extLst>
          </p:cNvPr>
          <p:cNvCxnSpPr>
            <a:cxnSpLocks/>
          </p:cNvCxnSpPr>
          <p:nvPr/>
        </p:nvCxnSpPr>
        <p:spPr>
          <a:xfrm>
            <a:off x="2922414" y="4889156"/>
            <a:ext cx="0" cy="0"/>
          </a:xfrm>
          <a:prstGeom prst="line">
            <a:avLst/>
          </a:prstGeom>
          <a:ln w="3175">
            <a:solidFill>
              <a:schemeClr val="tx2"/>
            </a:solidFill>
            <a:prstDash val="solid"/>
          </a:ln>
        </p:spPr>
        <p:style>
          <a:lnRef idx="1">
            <a:schemeClr val="accent3"/>
          </a:lnRef>
          <a:fillRef idx="0">
            <a:schemeClr val="accent3"/>
          </a:fillRef>
          <a:effectRef idx="0">
            <a:schemeClr val="accent3"/>
          </a:effectRef>
          <a:fontRef idx="minor">
            <a:schemeClr val="tx1"/>
          </a:fontRef>
        </p:style>
      </p:cxnSp>
      <p:sp>
        <p:nvSpPr>
          <p:cNvPr id="24" name="Text Placeholder 23">
            <a:extLst>
              <a:ext uri="{FF2B5EF4-FFF2-40B4-BE49-F238E27FC236}">
                <a16:creationId xmlns:a16="http://schemas.microsoft.com/office/drawing/2014/main" id="{E2562E54-6895-D743-99CB-E73F053D122F}"/>
              </a:ext>
            </a:extLst>
          </p:cNvPr>
          <p:cNvSpPr>
            <a:spLocks noGrp="1"/>
          </p:cNvSpPr>
          <p:nvPr>
            <p:ph type="body" sz="quarter" idx="13"/>
          </p:nvPr>
        </p:nvSpPr>
        <p:spPr>
          <a:xfrm>
            <a:off x="832839" y="2170518"/>
            <a:ext cx="7775902" cy="5840422"/>
          </a:xfrm>
        </p:spPr>
        <p:txBody>
          <a:bodyPr>
            <a:normAutofit/>
          </a:bodyPr>
          <a:lstStyle/>
          <a:p>
            <a:pPr marL="0" indent="0">
              <a:buNone/>
            </a:pPr>
            <a:r>
              <a:rPr lang="en-US" sz="2800" dirty="0"/>
              <a:t>For beverage clients who frequently use traditional advertising methods, audio and video can be a way to extend their message and reach across digital audiences.  </a:t>
            </a:r>
          </a:p>
          <a:p>
            <a:pPr marL="0" indent="0">
              <a:buNone/>
            </a:pPr>
            <a:endParaRPr lang="en-US" sz="2800" dirty="0"/>
          </a:p>
          <a:p>
            <a:pPr marL="0" indent="0">
              <a:buNone/>
            </a:pPr>
            <a:r>
              <a:rPr lang="en-US" sz="2800" dirty="0"/>
              <a:t>Extending the reach of that video/audio message with streaming can be enticing and a way for them to focus on </a:t>
            </a:r>
            <a:r>
              <a:rPr lang="en-US" sz="2800" u="sng" dirty="0"/>
              <a:t>price/item.</a:t>
            </a:r>
            <a:endParaRPr lang="en-US" sz="2800" dirty="0"/>
          </a:p>
          <a:p>
            <a:pPr marL="0" indent="0">
              <a:buNone/>
            </a:pPr>
            <a:endParaRPr lang="en-US" sz="2800" dirty="0"/>
          </a:p>
          <a:p>
            <a:pPr marL="0" indent="0">
              <a:buNone/>
            </a:pPr>
            <a:r>
              <a:rPr lang="en-US" sz="2800" dirty="0"/>
              <a:t>Talk about the power of reusing that video/audio content for multi-device campaigns.</a:t>
            </a:r>
            <a:endParaRPr lang="en-US" dirty="0"/>
          </a:p>
        </p:txBody>
      </p:sp>
      <p:sp>
        <p:nvSpPr>
          <p:cNvPr id="22" name="Title 21">
            <a:extLst>
              <a:ext uri="{FF2B5EF4-FFF2-40B4-BE49-F238E27FC236}">
                <a16:creationId xmlns:a16="http://schemas.microsoft.com/office/drawing/2014/main" id="{88BECF1F-BD15-5D4C-9602-051F7EEF78A7}"/>
              </a:ext>
            </a:extLst>
          </p:cNvPr>
          <p:cNvSpPr>
            <a:spLocks noGrp="1"/>
          </p:cNvSpPr>
          <p:nvPr>
            <p:ph type="title"/>
          </p:nvPr>
        </p:nvSpPr>
        <p:spPr/>
        <p:txBody>
          <a:bodyPr>
            <a:normAutofit/>
          </a:bodyPr>
          <a:lstStyle/>
          <a:p>
            <a:r>
              <a:rPr lang="en-US" dirty="0"/>
              <a:t>Focus on Video &amp; Audio</a:t>
            </a:r>
          </a:p>
        </p:txBody>
      </p:sp>
      <p:sp>
        <p:nvSpPr>
          <p:cNvPr id="2" name="Text Placeholder 1">
            <a:extLst>
              <a:ext uri="{FF2B5EF4-FFF2-40B4-BE49-F238E27FC236}">
                <a16:creationId xmlns:a16="http://schemas.microsoft.com/office/drawing/2014/main" id="{C723E737-205C-48C9-8A3E-931905578FA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73483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DA0170A-27B6-40FB-9B2C-E7F5516B12F7}"/>
              </a:ext>
            </a:extLst>
          </p:cNvPr>
          <p:cNvCxnSpPr>
            <a:cxnSpLocks/>
          </p:cNvCxnSpPr>
          <p:nvPr/>
        </p:nvCxnSpPr>
        <p:spPr>
          <a:xfrm>
            <a:off x="2922414" y="4889156"/>
            <a:ext cx="0" cy="0"/>
          </a:xfrm>
          <a:prstGeom prst="line">
            <a:avLst/>
          </a:prstGeom>
          <a:ln w="3175">
            <a:solidFill>
              <a:schemeClr val="tx2"/>
            </a:solidFill>
            <a:prstDash val="solid"/>
          </a:ln>
        </p:spPr>
        <p:style>
          <a:lnRef idx="1">
            <a:schemeClr val="accent3"/>
          </a:lnRef>
          <a:fillRef idx="0">
            <a:schemeClr val="accent3"/>
          </a:fillRef>
          <a:effectRef idx="0">
            <a:schemeClr val="accent3"/>
          </a:effectRef>
          <a:fontRef idx="minor">
            <a:schemeClr val="tx1"/>
          </a:fontRef>
        </p:style>
      </p:cxnSp>
      <p:sp>
        <p:nvSpPr>
          <p:cNvPr id="22" name="Title 21">
            <a:extLst>
              <a:ext uri="{FF2B5EF4-FFF2-40B4-BE49-F238E27FC236}">
                <a16:creationId xmlns:a16="http://schemas.microsoft.com/office/drawing/2014/main" id="{88BECF1F-BD15-5D4C-9602-051F7EEF78A7}"/>
              </a:ext>
            </a:extLst>
          </p:cNvPr>
          <p:cNvSpPr>
            <a:spLocks noGrp="1"/>
          </p:cNvSpPr>
          <p:nvPr>
            <p:ph type="title"/>
          </p:nvPr>
        </p:nvSpPr>
        <p:spPr/>
        <p:txBody>
          <a:bodyPr/>
          <a:lstStyle/>
          <a:p>
            <a:r>
              <a:rPr lang="en-US" dirty="0"/>
              <a:t>Retargeting Strategy</a:t>
            </a:r>
          </a:p>
        </p:txBody>
      </p:sp>
      <p:sp>
        <p:nvSpPr>
          <p:cNvPr id="23" name="Text Placeholder 22">
            <a:extLst>
              <a:ext uri="{FF2B5EF4-FFF2-40B4-BE49-F238E27FC236}">
                <a16:creationId xmlns:a16="http://schemas.microsoft.com/office/drawing/2014/main" id="{5BF818FE-591E-1E49-9C89-9F95E06AB1DD}"/>
              </a:ext>
            </a:extLst>
          </p:cNvPr>
          <p:cNvSpPr>
            <a:spLocks noGrp="1"/>
          </p:cNvSpPr>
          <p:nvPr>
            <p:ph type="body" sz="quarter" idx="12"/>
          </p:nvPr>
        </p:nvSpPr>
        <p:spPr/>
        <p:txBody>
          <a:bodyPr/>
          <a:lstStyle/>
          <a:p>
            <a:endParaRPr lang="en-US"/>
          </a:p>
        </p:txBody>
      </p:sp>
      <p:sp>
        <p:nvSpPr>
          <p:cNvPr id="24" name="Text Placeholder 23">
            <a:extLst>
              <a:ext uri="{FF2B5EF4-FFF2-40B4-BE49-F238E27FC236}">
                <a16:creationId xmlns:a16="http://schemas.microsoft.com/office/drawing/2014/main" id="{E2562E54-6895-D743-99CB-E73F053D122F}"/>
              </a:ext>
            </a:extLst>
          </p:cNvPr>
          <p:cNvSpPr>
            <a:spLocks noGrp="1"/>
          </p:cNvSpPr>
          <p:nvPr>
            <p:ph type="body" sz="quarter" idx="13"/>
          </p:nvPr>
        </p:nvSpPr>
        <p:spPr/>
        <p:txBody>
          <a:bodyPr/>
          <a:lstStyle/>
          <a:p>
            <a:pPr marL="0" indent="0" algn="ctr">
              <a:buNone/>
            </a:pPr>
            <a:r>
              <a:rPr lang="en-US" sz="2800" dirty="0"/>
              <a:t>Retargeting is an essential part of your </a:t>
            </a:r>
            <a:r>
              <a:rPr lang="en-US" dirty="0"/>
              <a:t>beverage</a:t>
            </a:r>
            <a:r>
              <a:rPr lang="en-US" sz="2800" dirty="0"/>
              <a:t>.  If a consumer visits the craft beer page of the website, why not promote your loyalty program sign up?  For visits to specific products, why not tell them about others you have to offer?</a:t>
            </a:r>
          </a:p>
          <a:p>
            <a:pPr marL="0" indent="0" algn="ctr">
              <a:buNone/>
            </a:pPr>
            <a:endParaRPr lang="en-US" dirty="0"/>
          </a:p>
          <a:p>
            <a:pPr marL="0" indent="0" algn="ctr">
              <a:buNone/>
            </a:pPr>
            <a:r>
              <a:rPr lang="en-US" sz="2800" dirty="0"/>
              <a:t>This first party audiences can be a great way to create audiences based on site traffic or conversions and re-engage those audiences with relevant creative.</a:t>
            </a:r>
          </a:p>
          <a:p>
            <a:pPr marL="0" indent="0" algn="ctr">
              <a:buNone/>
            </a:pPr>
            <a:endParaRPr lang="en-US" dirty="0"/>
          </a:p>
        </p:txBody>
      </p:sp>
    </p:spTree>
    <p:extLst>
      <p:ext uri="{BB962C8B-B14F-4D97-AF65-F5344CB8AC3E}">
        <p14:creationId xmlns:p14="http://schemas.microsoft.com/office/powerpoint/2010/main" val="395737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2506DC-7F63-AD42-AC12-149887192E00}"/>
              </a:ext>
            </a:extLst>
          </p:cNvPr>
          <p:cNvSpPr>
            <a:spLocks noGrp="1"/>
          </p:cNvSpPr>
          <p:nvPr>
            <p:ph type="body" sz="quarter" idx="10"/>
          </p:nvPr>
        </p:nvSpPr>
        <p:spPr>
          <a:xfrm>
            <a:off x="1453411" y="3441426"/>
            <a:ext cx="14576297" cy="1435375"/>
          </a:xfrm>
        </p:spPr>
        <p:txBody>
          <a:bodyPr/>
          <a:lstStyle/>
          <a:p>
            <a:r>
              <a:rPr lang="en-US" dirty="0"/>
              <a:t>The Advertiser &amp; Vertical Research</a:t>
            </a:r>
          </a:p>
        </p:txBody>
      </p:sp>
      <p:sp>
        <p:nvSpPr>
          <p:cNvPr id="6" name="Text Placeholder 5">
            <a:extLst>
              <a:ext uri="{FF2B5EF4-FFF2-40B4-BE49-F238E27FC236}">
                <a16:creationId xmlns:a16="http://schemas.microsoft.com/office/drawing/2014/main" id="{5DD10375-8039-EE45-8C9F-EF2E63C5B439}"/>
              </a:ext>
            </a:extLst>
          </p:cNvPr>
          <p:cNvSpPr>
            <a:spLocks noGrp="1"/>
          </p:cNvSpPr>
          <p:nvPr>
            <p:ph type="body" sz="quarter" idx="12"/>
          </p:nvPr>
        </p:nvSpPr>
        <p:spPr/>
        <p:txBody>
          <a:bodyPr/>
          <a:lstStyle/>
          <a:p>
            <a:endParaRPr lang="en-US" dirty="0"/>
          </a:p>
        </p:txBody>
      </p:sp>
      <p:sp>
        <p:nvSpPr>
          <p:cNvPr id="7" name="Text Placeholder 6">
            <a:extLst>
              <a:ext uri="{FF2B5EF4-FFF2-40B4-BE49-F238E27FC236}">
                <a16:creationId xmlns:a16="http://schemas.microsoft.com/office/drawing/2014/main" id="{E6E38AC3-D313-BF4E-980D-20D74B851AF3}"/>
              </a:ext>
            </a:extLst>
          </p:cNvPr>
          <p:cNvSpPr>
            <a:spLocks noGrp="1"/>
          </p:cNvSpPr>
          <p:nvPr>
            <p:ph type="body" sz="quarter" idx="13"/>
          </p:nvPr>
        </p:nvSpPr>
        <p:spPr>
          <a:xfrm>
            <a:off x="4624094" y="1550596"/>
            <a:ext cx="8877969" cy="886615"/>
          </a:xfrm>
        </p:spPr>
        <p:txBody>
          <a:bodyPr/>
          <a:lstStyle/>
          <a:p>
            <a:pPr marL="60325"/>
            <a:endParaRPr lang="en-US" dirty="0"/>
          </a:p>
        </p:txBody>
      </p:sp>
    </p:spTree>
    <p:extLst>
      <p:ext uri="{BB962C8B-B14F-4D97-AF65-F5344CB8AC3E}">
        <p14:creationId xmlns:p14="http://schemas.microsoft.com/office/powerpoint/2010/main" val="421468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E7B2FB4-CBC9-7B44-9D47-6EF232162BD2}"/>
              </a:ext>
            </a:extLst>
          </p:cNvPr>
          <p:cNvSpPr>
            <a:spLocks noGrp="1"/>
          </p:cNvSpPr>
          <p:nvPr>
            <p:ph type="body" sz="quarter" idx="13"/>
          </p:nvPr>
        </p:nvSpPr>
        <p:spPr/>
        <p:txBody>
          <a:bodyPr/>
          <a:lstStyle/>
          <a:p>
            <a:r>
              <a:rPr lang="en-US" dirty="0"/>
              <a:t>Liquor Stores</a:t>
            </a:r>
          </a:p>
          <a:p>
            <a:r>
              <a:rPr lang="en-US" dirty="0"/>
              <a:t>Grocery Stores</a:t>
            </a:r>
          </a:p>
          <a:p>
            <a:r>
              <a:rPr lang="en-US" dirty="0"/>
              <a:t>Convenience Stores</a:t>
            </a:r>
          </a:p>
          <a:p>
            <a:r>
              <a:rPr lang="en-US" dirty="0"/>
              <a:t>State-wide distributors: IBA, INBEV</a:t>
            </a:r>
          </a:p>
          <a:p>
            <a:r>
              <a:rPr lang="en-US" dirty="0"/>
              <a:t>Local/Regional Distributors</a:t>
            </a:r>
          </a:p>
          <a:p>
            <a:r>
              <a:rPr lang="en-US" dirty="0"/>
              <a:t>Non-Alcoholic</a:t>
            </a:r>
          </a:p>
          <a:p>
            <a:endParaRPr lang="en-US" dirty="0"/>
          </a:p>
        </p:txBody>
      </p:sp>
      <p:sp>
        <p:nvSpPr>
          <p:cNvPr id="4" name="Title 3">
            <a:extLst>
              <a:ext uri="{FF2B5EF4-FFF2-40B4-BE49-F238E27FC236}">
                <a16:creationId xmlns:a16="http://schemas.microsoft.com/office/drawing/2014/main" id="{200DD6C5-BA08-4747-9682-1483B092838E}"/>
              </a:ext>
            </a:extLst>
          </p:cNvPr>
          <p:cNvSpPr>
            <a:spLocks noGrp="1"/>
          </p:cNvSpPr>
          <p:nvPr>
            <p:ph type="title"/>
          </p:nvPr>
        </p:nvSpPr>
        <p:spPr>
          <a:xfrm>
            <a:off x="832759" y="764949"/>
            <a:ext cx="9270246" cy="1112838"/>
          </a:xfrm>
        </p:spPr>
        <p:txBody>
          <a:bodyPr>
            <a:normAutofit fontScale="90000"/>
          </a:bodyPr>
          <a:lstStyle/>
          <a:p>
            <a:r>
              <a:rPr lang="en-US" dirty="0"/>
              <a:t>Who Falls into the Beverage Category?</a:t>
            </a:r>
          </a:p>
        </p:txBody>
      </p:sp>
      <p:sp>
        <p:nvSpPr>
          <p:cNvPr id="5" name="Text Placeholder 4">
            <a:extLst>
              <a:ext uri="{FF2B5EF4-FFF2-40B4-BE49-F238E27FC236}">
                <a16:creationId xmlns:a16="http://schemas.microsoft.com/office/drawing/2014/main" id="{738039FA-E22D-F442-8745-AA5DF14F854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4414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24972AA6-C8C7-A247-BD5F-3CE9760762D3}"/>
              </a:ext>
            </a:extLst>
          </p:cNvPr>
          <p:cNvSpPr>
            <a:spLocks noGrp="1"/>
          </p:cNvSpPr>
          <p:nvPr>
            <p:ph type="body" sz="quarter" idx="13"/>
          </p:nvPr>
        </p:nvSpPr>
        <p:spPr/>
        <p:txBody>
          <a:bodyPr/>
          <a:lstStyle/>
          <a:p>
            <a:r>
              <a:rPr lang="en-US" dirty="0"/>
              <a:t>MARKET AFFINITY</a:t>
            </a:r>
          </a:p>
        </p:txBody>
      </p:sp>
      <p:sp>
        <p:nvSpPr>
          <p:cNvPr id="36" name="Text Placeholder 35">
            <a:extLst>
              <a:ext uri="{FF2B5EF4-FFF2-40B4-BE49-F238E27FC236}">
                <a16:creationId xmlns:a16="http://schemas.microsoft.com/office/drawing/2014/main" id="{439986CA-0C62-FF42-B539-FA4CF96D8BE8}"/>
              </a:ext>
            </a:extLst>
          </p:cNvPr>
          <p:cNvSpPr>
            <a:spLocks noGrp="1"/>
          </p:cNvSpPr>
          <p:nvPr>
            <p:ph type="body" sz="quarter" idx="15"/>
          </p:nvPr>
        </p:nvSpPr>
        <p:spPr/>
        <p:txBody>
          <a:bodyPr/>
          <a:lstStyle/>
          <a:p>
            <a:r>
              <a:rPr lang="en-US" dirty="0"/>
              <a:t>INCREASED CONSUMPTION</a:t>
            </a:r>
          </a:p>
        </p:txBody>
      </p:sp>
      <p:sp>
        <p:nvSpPr>
          <p:cNvPr id="38" name="Text Placeholder 37">
            <a:extLst>
              <a:ext uri="{FF2B5EF4-FFF2-40B4-BE49-F238E27FC236}">
                <a16:creationId xmlns:a16="http://schemas.microsoft.com/office/drawing/2014/main" id="{61F6AD1C-4868-F749-A64B-7B97EFABBEF4}"/>
              </a:ext>
            </a:extLst>
          </p:cNvPr>
          <p:cNvSpPr>
            <a:spLocks noGrp="1"/>
          </p:cNvSpPr>
          <p:nvPr>
            <p:ph type="body" sz="quarter" idx="17"/>
          </p:nvPr>
        </p:nvSpPr>
        <p:spPr>
          <a:xfrm>
            <a:off x="8377506" y="3371097"/>
            <a:ext cx="3030191" cy="565266"/>
          </a:xfrm>
        </p:spPr>
        <p:txBody>
          <a:bodyPr/>
          <a:lstStyle/>
          <a:p>
            <a:r>
              <a:rPr lang="en-US" dirty="0"/>
              <a:t>FACTORS OF CONSIDERATION</a:t>
            </a:r>
          </a:p>
        </p:txBody>
      </p:sp>
      <p:sp>
        <p:nvSpPr>
          <p:cNvPr id="40" name="Text Placeholder 39">
            <a:extLst>
              <a:ext uri="{FF2B5EF4-FFF2-40B4-BE49-F238E27FC236}">
                <a16:creationId xmlns:a16="http://schemas.microsoft.com/office/drawing/2014/main" id="{B0DF316E-79C8-254B-AD3E-FA16DDC43DE4}"/>
              </a:ext>
            </a:extLst>
          </p:cNvPr>
          <p:cNvSpPr>
            <a:spLocks noGrp="1"/>
          </p:cNvSpPr>
          <p:nvPr>
            <p:ph type="body" sz="quarter" idx="19"/>
          </p:nvPr>
        </p:nvSpPr>
        <p:spPr/>
        <p:txBody>
          <a:bodyPr/>
          <a:lstStyle/>
          <a:p>
            <a:r>
              <a:rPr lang="en-US" dirty="0"/>
              <a:t>MOVE TO DIGITAL </a:t>
            </a:r>
          </a:p>
        </p:txBody>
      </p:sp>
      <p:sp>
        <p:nvSpPr>
          <p:cNvPr id="30" name="Title 29">
            <a:extLst>
              <a:ext uri="{FF2B5EF4-FFF2-40B4-BE49-F238E27FC236}">
                <a16:creationId xmlns:a16="http://schemas.microsoft.com/office/drawing/2014/main" id="{D42CF33B-6B37-BD4D-BE71-069A5E1F8747}"/>
              </a:ext>
            </a:extLst>
          </p:cNvPr>
          <p:cNvSpPr>
            <a:spLocks noGrp="1"/>
          </p:cNvSpPr>
          <p:nvPr>
            <p:ph type="title"/>
          </p:nvPr>
        </p:nvSpPr>
        <p:spPr/>
        <p:txBody>
          <a:bodyPr/>
          <a:lstStyle/>
          <a:p>
            <a:r>
              <a:rPr lang="en-US" dirty="0"/>
              <a:t>ALCOHOLIC BEVERAGE TAKEAWAYS</a:t>
            </a:r>
          </a:p>
        </p:txBody>
      </p:sp>
      <p:sp>
        <p:nvSpPr>
          <p:cNvPr id="31" name="Text Placeholder 30">
            <a:extLst>
              <a:ext uri="{FF2B5EF4-FFF2-40B4-BE49-F238E27FC236}">
                <a16:creationId xmlns:a16="http://schemas.microsoft.com/office/drawing/2014/main" id="{801597A0-21E2-094F-86BB-FB3B4B5E872E}"/>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D085D6F5-F8A3-48DF-BF9D-139EE4A7C64A}"/>
              </a:ext>
            </a:extLst>
          </p:cNvPr>
          <p:cNvSpPr>
            <a:spLocks noGrp="1"/>
          </p:cNvSpPr>
          <p:nvPr>
            <p:ph type="body" sz="quarter" idx="14"/>
          </p:nvPr>
        </p:nvSpPr>
        <p:spPr/>
        <p:txBody>
          <a:bodyPr>
            <a:noAutofit/>
          </a:bodyPr>
          <a:lstStyle/>
          <a:p>
            <a:r>
              <a:rPr lang="en-US" dirty="0"/>
              <a:t>80% of those of drinking age in the U.S. consume alcohol and consume 3+ glasses/week– this leaves an enormous target audience for the industry. Brands will need to create unique segments to ensure they are targeting their advertising dollars effectively. </a:t>
            </a:r>
          </a:p>
          <a:p>
            <a:endParaRPr lang="en-US" dirty="0"/>
          </a:p>
        </p:txBody>
      </p:sp>
      <p:sp>
        <p:nvSpPr>
          <p:cNvPr id="5" name="Text Placeholder 4">
            <a:extLst>
              <a:ext uri="{FF2B5EF4-FFF2-40B4-BE49-F238E27FC236}">
                <a16:creationId xmlns:a16="http://schemas.microsoft.com/office/drawing/2014/main" id="{51A4C5C9-5C7A-498B-AF89-11ED6C87E619}"/>
              </a:ext>
            </a:extLst>
          </p:cNvPr>
          <p:cNvSpPr>
            <a:spLocks noGrp="1"/>
          </p:cNvSpPr>
          <p:nvPr>
            <p:ph type="body" sz="quarter" idx="16"/>
          </p:nvPr>
        </p:nvSpPr>
        <p:spPr/>
        <p:txBody>
          <a:bodyPr>
            <a:normAutofit/>
          </a:bodyPr>
          <a:lstStyle/>
          <a:p>
            <a:r>
              <a:rPr lang="en-US" dirty="0"/>
              <a:t>Alcohol consumption increased during the pandemic and among WFH positions.  Tequila consumption appears to be on the rise, yet beer and wine remain most common. </a:t>
            </a:r>
          </a:p>
          <a:p>
            <a:endParaRPr lang="en-US" dirty="0"/>
          </a:p>
        </p:txBody>
      </p:sp>
      <p:sp>
        <p:nvSpPr>
          <p:cNvPr id="7" name="Text Placeholder 6">
            <a:extLst>
              <a:ext uri="{FF2B5EF4-FFF2-40B4-BE49-F238E27FC236}">
                <a16:creationId xmlns:a16="http://schemas.microsoft.com/office/drawing/2014/main" id="{53985906-9B90-45C5-A067-BB288069ADE9}"/>
              </a:ext>
            </a:extLst>
          </p:cNvPr>
          <p:cNvSpPr>
            <a:spLocks noGrp="1"/>
          </p:cNvSpPr>
          <p:nvPr>
            <p:ph type="body" sz="quarter" idx="18"/>
          </p:nvPr>
        </p:nvSpPr>
        <p:spPr>
          <a:xfrm>
            <a:off x="8377507" y="3880586"/>
            <a:ext cx="2965084" cy="3824907"/>
          </a:xfrm>
        </p:spPr>
        <p:txBody>
          <a:bodyPr>
            <a:noAutofit/>
          </a:bodyPr>
          <a:lstStyle/>
          <a:p>
            <a:r>
              <a:rPr lang="en-US" sz="1600" dirty="0"/>
              <a:t>Alcoholic beverage consumers aren’t extremely brand loyal. Their purchases are driven by taste, recommendations, and availability. More established brands must </a:t>
            </a:r>
            <a:r>
              <a:rPr lang="en-US" sz="1400" dirty="0"/>
              <a:t>also</a:t>
            </a:r>
            <a:r>
              <a:rPr lang="en-US" sz="1600" dirty="0"/>
              <a:t> consider this as they try to retain their current consumers and these customers desire to purchase online or looking for delivery services. </a:t>
            </a:r>
          </a:p>
          <a:p>
            <a:endParaRPr lang="en-US" sz="1600" dirty="0"/>
          </a:p>
        </p:txBody>
      </p:sp>
      <p:sp>
        <p:nvSpPr>
          <p:cNvPr id="9" name="Text Placeholder 8">
            <a:extLst>
              <a:ext uri="{FF2B5EF4-FFF2-40B4-BE49-F238E27FC236}">
                <a16:creationId xmlns:a16="http://schemas.microsoft.com/office/drawing/2014/main" id="{C8BBE9E9-DA8E-45E4-A1CC-23A3FBE6B3AA}"/>
              </a:ext>
            </a:extLst>
          </p:cNvPr>
          <p:cNvSpPr>
            <a:spLocks noGrp="1"/>
          </p:cNvSpPr>
          <p:nvPr>
            <p:ph type="body" sz="quarter" idx="20"/>
          </p:nvPr>
        </p:nvSpPr>
        <p:spPr>
          <a:xfrm>
            <a:off x="11632829" y="3880586"/>
            <a:ext cx="2965084" cy="3070117"/>
          </a:xfrm>
        </p:spPr>
        <p:txBody>
          <a:bodyPr>
            <a:noAutofit/>
          </a:bodyPr>
          <a:lstStyle/>
          <a:p>
            <a:pPr algn="ctr" defTabSz="457189">
              <a:spcAft>
                <a:spcPts val="800"/>
              </a:spcAft>
            </a:pPr>
            <a:r>
              <a:rPr lang="en-US" dirty="0"/>
              <a:t>The alcohol industry is one of the slowest to transition to digital advertising. As the 21+ population comes from digital-native populations, the industry will need to adapt to a digital-focus. </a:t>
            </a:r>
          </a:p>
          <a:p>
            <a:pPr defTabSz="457189">
              <a:spcAft>
                <a:spcPts val="800"/>
              </a:spcAft>
            </a:pPr>
            <a:r>
              <a:rPr lang="en-US" dirty="0"/>
              <a:t>Among digital ad buys, most come from programmatic means. </a:t>
            </a:r>
          </a:p>
          <a:p>
            <a:endParaRPr lang="en-US" dirty="0"/>
          </a:p>
        </p:txBody>
      </p:sp>
      <p:sp>
        <p:nvSpPr>
          <p:cNvPr id="22" name="Text Placeholder 18">
            <a:extLst>
              <a:ext uri="{FF2B5EF4-FFF2-40B4-BE49-F238E27FC236}">
                <a16:creationId xmlns:a16="http://schemas.microsoft.com/office/drawing/2014/main" id="{5051C18E-C77C-4CCE-97E4-EB9195EDABD8}"/>
              </a:ext>
            </a:extLst>
          </p:cNvPr>
          <p:cNvSpPr txBox="1">
            <a:spLocks/>
          </p:cNvSpPr>
          <p:nvPr/>
        </p:nvSpPr>
        <p:spPr>
          <a:xfrm>
            <a:off x="2456825" y="4338361"/>
            <a:ext cx="2248073" cy="2639654"/>
          </a:xfrm>
          <a:prstGeom prst="rect">
            <a:avLst/>
          </a:prstGeom>
        </p:spPr>
        <p:txBody>
          <a:bodyPr vert="horz" lIns="162553" tIns="81276" rIns="162553" bIns="81276" rtlCol="0" anchor="t">
            <a:normAutofit/>
          </a:bodyPr>
          <a:lstStyle>
            <a:lvl1pPr marL="0" indent="0" algn="ctr" defTabSz="914256" rtl="0" eaLnBrk="1" fontAlgn="base" latinLnBrk="0" hangingPunct="1">
              <a:lnSpc>
                <a:spcPct val="100000"/>
              </a:lnSpc>
              <a:spcBef>
                <a:spcPct val="0"/>
              </a:spcBef>
              <a:spcAft>
                <a:spcPct val="0"/>
              </a:spcAft>
              <a:buClr>
                <a:schemeClr val="bg1">
                  <a:lumMod val="85000"/>
                </a:schemeClr>
              </a:buClr>
              <a:buSzPct val="90000"/>
              <a:buFont typeface="Arial" panose="020B0604020202020204" pitchFamily="34" charset="0"/>
              <a:buNone/>
              <a:defRPr lang="en-US" sz="1400" kern="1200" spc="0" baseline="0" dirty="0">
                <a:solidFill>
                  <a:schemeClr val="bg1"/>
                </a:solidFill>
                <a:latin typeface="Franklin Gothic Medium" panose="020B0603020102020204"/>
                <a:ea typeface="Source Sans Pro" panose="020B0503030403020204" pitchFamily="34" charset="0"/>
                <a:cs typeface="+mn-cs"/>
              </a:defRPr>
            </a:lvl1pPr>
            <a:lvl2pPr marL="644548" indent="-312354" algn="l" defTabSz="1218954" rtl="0" eaLnBrk="1" latinLnBrk="0" hangingPunct="1">
              <a:lnSpc>
                <a:spcPct val="100000"/>
              </a:lnSpc>
              <a:spcBef>
                <a:spcPts val="1350"/>
              </a:spcBef>
              <a:buClr>
                <a:schemeClr val="bg1">
                  <a:lumMod val="85000"/>
                </a:schemeClr>
              </a:buClr>
              <a:buFont typeface="Arial" panose="020B0604020202020204" pitchFamily="34" charset="0"/>
              <a:buChar char="–"/>
              <a:defRPr sz="1800" kern="1200" spc="0" baseline="0">
                <a:solidFill>
                  <a:schemeClr val="bg1">
                    <a:lumMod val="85000"/>
                  </a:schemeClr>
                </a:solidFill>
                <a:latin typeface="+mn-lt"/>
                <a:ea typeface="+mn-ea"/>
                <a:cs typeface="+mn-cs"/>
              </a:defRPr>
            </a:lvl2pPr>
            <a:lvl3pPr marL="905109" indent="-236168" algn="l" defTabSz="1218954" rtl="0" eaLnBrk="1" latinLnBrk="0" hangingPunct="1">
              <a:lnSpc>
                <a:spcPct val="100000"/>
              </a:lnSpc>
              <a:spcBef>
                <a:spcPts val="1350"/>
              </a:spcBef>
              <a:buClr>
                <a:schemeClr val="bg1">
                  <a:lumMod val="85000"/>
                </a:schemeClr>
              </a:buClr>
              <a:buFont typeface="Arial" panose="020B0604020202020204" pitchFamily="34" charset="0"/>
              <a:buChar char="•"/>
              <a:defRPr sz="1500" kern="1200" spc="0" baseline="0">
                <a:solidFill>
                  <a:schemeClr val="bg1">
                    <a:lumMod val="85000"/>
                  </a:schemeClr>
                </a:solidFill>
                <a:latin typeface="+mn-lt"/>
                <a:ea typeface="+mn-ea"/>
                <a:cs typeface="+mn-cs"/>
              </a:defRPr>
            </a:lvl3pPr>
            <a:lvl4pPr marL="1378240" indent="-304739" algn="l" defTabSz="1218954" rtl="0" eaLnBrk="1" latinLnBrk="0" hangingPunct="1">
              <a:lnSpc>
                <a:spcPct val="100000"/>
              </a:lnSpc>
              <a:spcBef>
                <a:spcPts val="1350"/>
              </a:spcBef>
              <a:buClr>
                <a:schemeClr val="bg2"/>
              </a:buClr>
              <a:buFont typeface="Arial" panose="020B0604020202020204" pitchFamily="34" charset="0"/>
              <a:buChar char="–"/>
              <a:defRPr sz="2100" kern="1200" spc="0" baseline="0">
                <a:solidFill>
                  <a:schemeClr val="bg2"/>
                </a:solidFill>
                <a:latin typeface="+mn-lt"/>
                <a:ea typeface="+mn-ea"/>
                <a:cs typeface="+mn-cs"/>
              </a:defRPr>
            </a:lvl4pPr>
            <a:lvl5pPr marL="1714229" indent="-304739" algn="l" defTabSz="1218954" rtl="0" eaLnBrk="1" latinLnBrk="0" hangingPunct="1">
              <a:lnSpc>
                <a:spcPct val="100000"/>
              </a:lnSpc>
              <a:spcBef>
                <a:spcPts val="1350"/>
              </a:spcBef>
              <a:buClr>
                <a:schemeClr val="bg2"/>
              </a:buClr>
              <a:buFont typeface="Arial" panose="020B0604020202020204" pitchFamily="34" charset="0"/>
              <a:buChar char="»"/>
              <a:defRPr sz="1950" kern="1200" spc="0" baseline="0">
                <a:solidFill>
                  <a:schemeClr val="bg2"/>
                </a:solidFill>
                <a:latin typeface="+mn-lt"/>
                <a:ea typeface="+mn-ea"/>
                <a:cs typeface="+mn-cs"/>
              </a:defRPr>
            </a:lvl5pPr>
            <a:lvl6pPr marL="3352122"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599"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076"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554"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gn="ctr" defTabSz="457189">
              <a:spcAft>
                <a:spcPts val="800"/>
              </a:spcAft>
            </a:pPr>
            <a:endParaRPr lang="en-US" sz="1400" dirty="0"/>
          </a:p>
        </p:txBody>
      </p:sp>
      <p:sp>
        <p:nvSpPr>
          <p:cNvPr id="24" name="Text Placeholder 19">
            <a:extLst>
              <a:ext uri="{FF2B5EF4-FFF2-40B4-BE49-F238E27FC236}">
                <a16:creationId xmlns:a16="http://schemas.microsoft.com/office/drawing/2014/main" id="{E23F3FCC-F397-4F5E-A63F-7FCCBB398924}"/>
              </a:ext>
            </a:extLst>
          </p:cNvPr>
          <p:cNvSpPr txBox="1">
            <a:spLocks/>
          </p:cNvSpPr>
          <p:nvPr/>
        </p:nvSpPr>
        <p:spPr>
          <a:xfrm>
            <a:off x="4865940" y="7146046"/>
            <a:ext cx="2371526" cy="3211881"/>
          </a:xfrm>
          <a:prstGeom prst="rect">
            <a:avLst/>
          </a:prstGeom>
        </p:spPr>
        <p:txBody>
          <a:bodyPr vert="horz" lIns="162553" tIns="81276" rIns="162553" bIns="81276" rtlCol="0" anchor="b">
            <a:normAutofit/>
          </a:bodyPr>
          <a:lstStyle>
            <a:lvl1pPr marL="0" indent="0" algn="ctr" defTabSz="1625326" rtl="0" eaLnBrk="1" fontAlgn="base" latinLnBrk="0" hangingPunct="1">
              <a:lnSpc>
                <a:spcPct val="100000"/>
              </a:lnSpc>
              <a:spcBef>
                <a:spcPct val="0"/>
              </a:spcBef>
              <a:spcAft>
                <a:spcPct val="0"/>
              </a:spcAft>
              <a:buClr>
                <a:schemeClr val="bg1">
                  <a:lumMod val="85000"/>
                </a:schemeClr>
              </a:buClr>
              <a:buSzPct val="90000"/>
              <a:buFont typeface="Arial" panose="020B0604020202020204" pitchFamily="34" charset="0"/>
              <a:buNone/>
              <a:defRPr lang="en-US" sz="1800" kern="1200" spc="307" baseline="0" dirty="0" smtClean="0">
                <a:solidFill>
                  <a:schemeClr val="accent2"/>
                </a:solidFill>
                <a:latin typeface="Franklin Gothic Medium" panose="020B0603020102020204"/>
                <a:ea typeface="ＭＳ Ｐゴシック" charset="0"/>
                <a:cs typeface="Arial Black" panose="020B0604020202020204" pitchFamily="34" charset="0"/>
              </a:defRPr>
            </a:lvl1pPr>
            <a:lvl2pPr marL="0" indent="0" algn="l" defTabSz="1625326" rtl="0" eaLnBrk="1" fontAlgn="base" latinLnBrk="0" hangingPunct="1">
              <a:lnSpc>
                <a:spcPts val="5299"/>
              </a:lnSpc>
              <a:spcBef>
                <a:spcPct val="0"/>
              </a:spcBef>
              <a:spcAft>
                <a:spcPct val="0"/>
              </a:spcAft>
              <a:buClr>
                <a:schemeClr val="bg1">
                  <a:lumMod val="85000"/>
                </a:schemeClr>
              </a:buClr>
              <a:buFont typeface="Arial" panose="020B0604020202020204" pitchFamily="34" charset="0"/>
              <a:buNone/>
              <a:defRPr lang="en-US" sz="2133" kern="1200" spc="307" baseline="0"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2pPr>
            <a:lvl3pPr marL="0" indent="0" algn="l" defTabSz="1625326" rtl="0" eaLnBrk="1" fontAlgn="base" latinLnBrk="0" hangingPunct="1">
              <a:lnSpc>
                <a:spcPts val="5299"/>
              </a:lnSpc>
              <a:spcBef>
                <a:spcPct val="0"/>
              </a:spcBef>
              <a:spcAft>
                <a:spcPct val="0"/>
              </a:spcAft>
              <a:buClr>
                <a:schemeClr val="bg1">
                  <a:lumMod val="85000"/>
                </a:schemeClr>
              </a:buClr>
              <a:buFont typeface="Arial" panose="020B0604020202020204" pitchFamily="34" charset="0"/>
              <a:buNone/>
              <a:defRPr lang="en-US" sz="2133" kern="1200" spc="307" baseline="0"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3pPr>
            <a:lvl4pPr marL="0" indent="0" algn="l" defTabSz="1625326" rtl="0" eaLnBrk="1" fontAlgn="base" latinLnBrk="0" hangingPunct="1">
              <a:lnSpc>
                <a:spcPts val="5299"/>
              </a:lnSpc>
              <a:spcBef>
                <a:spcPct val="0"/>
              </a:spcBef>
              <a:spcAft>
                <a:spcPct val="0"/>
              </a:spcAft>
              <a:buClr>
                <a:schemeClr val="bg2"/>
              </a:buClr>
              <a:buFont typeface="Arial" panose="020B0604020202020204" pitchFamily="34" charset="0"/>
              <a:buNone/>
              <a:defRPr lang="en-US" sz="2133" kern="1200" spc="307" baseline="0" dirty="0" smtClean="0">
                <a:solidFill>
                  <a:schemeClr val="bg1">
                    <a:lumMod val="95000"/>
                  </a:schemeClr>
                </a:solidFill>
                <a:latin typeface="Franklin Gothic Medium" panose="020B0603020102020204"/>
                <a:ea typeface="ＭＳ Ｐゴシック" charset="0"/>
                <a:cs typeface="Arial Black" panose="020B0604020202020204" pitchFamily="34" charset="0"/>
              </a:defRPr>
            </a:lvl4pPr>
            <a:lvl5pPr marL="0" indent="0" algn="l" defTabSz="1625326" rtl="0" eaLnBrk="1" fontAlgn="base" latinLnBrk="0" hangingPunct="1">
              <a:lnSpc>
                <a:spcPts val="5299"/>
              </a:lnSpc>
              <a:spcBef>
                <a:spcPct val="0"/>
              </a:spcBef>
              <a:spcAft>
                <a:spcPct val="0"/>
              </a:spcAft>
              <a:buClr>
                <a:schemeClr val="bg2"/>
              </a:buClr>
              <a:buFont typeface="Arial" panose="020B0604020202020204" pitchFamily="34" charset="0"/>
              <a:buNone/>
              <a:defRPr lang="en-US" sz="2133" kern="1200" spc="307" baseline="0" dirty="0">
                <a:solidFill>
                  <a:schemeClr val="bg1">
                    <a:lumMod val="95000"/>
                  </a:schemeClr>
                </a:solidFill>
                <a:latin typeface="Franklin Gothic Medium" panose="020B0603020102020204"/>
                <a:ea typeface="ＭＳ Ｐゴシック" charset="0"/>
                <a:cs typeface="Arial Black" panose="020B0604020202020204" pitchFamily="34" charset="0"/>
              </a:defRPr>
            </a:lvl5pPr>
            <a:lvl6pPr marL="4470092"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837"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5581"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8326"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defTabSz="457189">
              <a:spcAft>
                <a:spcPts val="800"/>
              </a:spcAft>
            </a:pPr>
            <a:endParaRPr lang="en-US" sz="1400" dirty="0"/>
          </a:p>
        </p:txBody>
      </p:sp>
      <p:sp>
        <p:nvSpPr>
          <p:cNvPr id="25" name="Text Placeholder 20">
            <a:extLst>
              <a:ext uri="{FF2B5EF4-FFF2-40B4-BE49-F238E27FC236}">
                <a16:creationId xmlns:a16="http://schemas.microsoft.com/office/drawing/2014/main" id="{ABFC53BE-CA05-4803-BB86-BD72E1B2DA5F}"/>
              </a:ext>
            </a:extLst>
          </p:cNvPr>
          <p:cNvSpPr txBox="1">
            <a:spLocks/>
          </p:cNvSpPr>
          <p:nvPr/>
        </p:nvSpPr>
        <p:spPr>
          <a:xfrm>
            <a:off x="8192451" y="4791159"/>
            <a:ext cx="2849722" cy="3211881"/>
          </a:xfrm>
          <a:prstGeom prst="rect">
            <a:avLst/>
          </a:prstGeom>
        </p:spPr>
        <p:txBody>
          <a:bodyPr vert="horz" lIns="162553" tIns="81276" rIns="162553" bIns="81276" rtlCol="0" anchor="t">
            <a:normAutofit/>
          </a:bodyPr>
          <a:lstStyle>
            <a:lvl1pPr marL="0" indent="0" algn="ctr" defTabSz="1625489" rtl="0" eaLnBrk="1" latinLnBrk="0" hangingPunct="1">
              <a:lnSpc>
                <a:spcPct val="100000"/>
              </a:lnSpc>
              <a:spcBef>
                <a:spcPts val="1800"/>
              </a:spcBef>
              <a:buClr>
                <a:schemeClr val="bg1">
                  <a:lumMod val="85000"/>
                </a:schemeClr>
              </a:buClr>
              <a:buSzPct val="90000"/>
              <a:buFont typeface="Arial" panose="020B0604020202020204" pitchFamily="34" charset="0"/>
              <a:buNone/>
              <a:defRPr lang="en-US" sz="1800" kern="1200" spc="40" baseline="0" dirty="0" smtClean="0">
                <a:solidFill>
                  <a:schemeClr val="bg1">
                    <a:lumMod val="85000"/>
                  </a:schemeClr>
                </a:solidFill>
                <a:latin typeface="Franklin Gothic Book" panose="020B0503020102020204"/>
                <a:ea typeface="+mn-ea"/>
                <a:cs typeface="+mn-cs"/>
              </a:defRPr>
            </a:lvl1pPr>
            <a:lvl2pPr marL="442940" indent="0" algn="l" defTabSz="1625489" rtl="0" eaLnBrk="1" latinLnBrk="0" hangingPunct="1">
              <a:lnSpc>
                <a:spcPct val="100000"/>
              </a:lnSpc>
              <a:spcBef>
                <a:spcPts val="1800"/>
              </a:spcBef>
              <a:buClr>
                <a:schemeClr val="bg1">
                  <a:lumMod val="85000"/>
                </a:schemeClr>
              </a:buClr>
              <a:buFont typeface="Arial" panose="020B0604020202020204" pitchFamily="34" charset="0"/>
              <a:buNone/>
              <a:defRPr lang="en-US" sz="1733" kern="1200" spc="40" baseline="0" dirty="0" smtClean="0">
                <a:solidFill>
                  <a:schemeClr val="bg1">
                    <a:lumMod val="85000"/>
                  </a:schemeClr>
                </a:solidFill>
                <a:latin typeface="Franklin Gothic Book" panose="020B0503020102020204"/>
                <a:ea typeface="+mn-ea"/>
                <a:cs typeface="+mn-cs"/>
              </a:defRPr>
            </a:lvl2pPr>
            <a:lvl3pPr marL="891951" indent="0" algn="l" defTabSz="1625489" rtl="0" eaLnBrk="1" latinLnBrk="0" hangingPunct="1">
              <a:lnSpc>
                <a:spcPct val="100000"/>
              </a:lnSpc>
              <a:spcBef>
                <a:spcPts val="1800"/>
              </a:spcBef>
              <a:buClr>
                <a:schemeClr val="bg1">
                  <a:lumMod val="85000"/>
                </a:schemeClr>
              </a:buClr>
              <a:buFont typeface="Arial" panose="020B0604020202020204" pitchFamily="34" charset="0"/>
              <a:buNone/>
              <a:defRPr lang="en-US" sz="1733" kern="1200" spc="40" baseline="0" dirty="0" smtClean="0">
                <a:solidFill>
                  <a:schemeClr val="bg1">
                    <a:lumMod val="85000"/>
                  </a:schemeClr>
                </a:solidFill>
                <a:latin typeface="Franklin Gothic Book" panose="020B0503020102020204"/>
                <a:ea typeface="+mn-ea"/>
                <a:cs typeface="+mn-cs"/>
              </a:defRPr>
            </a:lvl3pPr>
            <a:lvl4pPr marL="1431382" indent="0" algn="l" defTabSz="1625489" rtl="0" eaLnBrk="1" latinLnBrk="0" hangingPunct="1">
              <a:lnSpc>
                <a:spcPct val="100000"/>
              </a:lnSpc>
              <a:spcBef>
                <a:spcPts val="1800"/>
              </a:spcBef>
              <a:buClr>
                <a:schemeClr val="bg2"/>
              </a:buClr>
              <a:buFont typeface="Arial" panose="020B0604020202020204" pitchFamily="34" charset="0"/>
              <a:buNone/>
              <a:defRPr lang="en-US" sz="1733" kern="1200" spc="40" baseline="0" dirty="0" smtClean="0">
                <a:solidFill>
                  <a:schemeClr val="bg1">
                    <a:lumMod val="85000"/>
                  </a:schemeClr>
                </a:solidFill>
                <a:latin typeface="Franklin Gothic Book" panose="020B0503020102020204"/>
                <a:ea typeface="+mn-ea"/>
                <a:cs typeface="+mn-cs"/>
              </a:defRPr>
            </a:lvl4pPr>
            <a:lvl5pPr marL="1879382" indent="0" algn="l" defTabSz="1625489" rtl="0" eaLnBrk="1" latinLnBrk="0" hangingPunct="1">
              <a:lnSpc>
                <a:spcPct val="100000"/>
              </a:lnSpc>
              <a:spcBef>
                <a:spcPts val="1800"/>
              </a:spcBef>
              <a:buClr>
                <a:schemeClr val="bg2"/>
              </a:buClr>
              <a:buFont typeface="Arial" panose="020B0604020202020204" pitchFamily="34" charset="0"/>
              <a:buNone/>
              <a:defRPr lang="en-US" sz="1733" kern="1200" spc="40" baseline="0" dirty="0">
                <a:solidFill>
                  <a:schemeClr val="bg1">
                    <a:lumMod val="85000"/>
                  </a:schemeClr>
                </a:solidFill>
                <a:latin typeface="Franklin Gothic Book" panose="020B0503020102020204"/>
                <a:ea typeface="+mn-ea"/>
                <a:cs typeface="+mn-cs"/>
              </a:defRPr>
            </a:lvl5pPr>
            <a:lvl6pPr marL="4470092"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837"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5581"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8326"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defTabSz="457189">
              <a:spcAft>
                <a:spcPts val="800"/>
              </a:spcAft>
            </a:pPr>
            <a:endParaRPr lang="en-US" sz="1400" dirty="0"/>
          </a:p>
        </p:txBody>
      </p:sp>
      <p:sp>
        <p:nvSpPr>
          <p:cNvPr id="33" name="Text Placeholder 18">
            <a:extLst>
              <a:ext uri="{FF2B5EF4-FFF2-40B4-BE49-F238E27FC236}">
                <a16:creationId xmlns:a16="http://schemas.microsoft.com/office/drawing/2014/main" id="{2ECA34F3-FB9C-43C8-B50A-411DE988096F}"/>
              </a:ext>
            </a:extLst>
          </p:cNvPr>
          <p:cNvSpPr txBox="1">
            <a:spLocks/>
          </p:cNvSpPr>
          <p:nvPr/>
        </p:nvSpPr>
        <p:spPr>
          <a:xfrm>
            <a:off x="11723914" y="6047696"/>
            <a:ext cx="2248070" cy="2924803"/>
          </a:xfrm>
          <a:prstGeom prst="rect">
            <a:avLst/>
          </a:prstGeom>
        </p:spPr>
        <p:txBody>
          <a:bodyPr vert="horz" lIns="162553" tIns="81276" rIns="162553" bIns="81276" rtlCol="0" anchor="t">
            <a:normAutofit/>
          </a:bodyPr>
          <a:lstStyle>
            <a:lvl1pPr marL="0" indent="0" algn="ctr" defTabSz="914256" rtl="0" eaLnBrk="1" fontAlgn="base" latinLnBrk="0" hangingPunct="1">
              <a:lnSpc>
                <a:spcPct val="100000"/>
              </a:lnSpc>
              <a:spcBef>
                <a:spcPct val="0"/>
              </a:spcBef>
              <a:spcAft>
                <a:spcPct val="0"/>
              </a:spcAft>
              <a:buClr>
                <a:schemeClr val="bg1">
                  <a:lumMod val="85000"/>
                </a:schemeClr>
              </a:buClr>
              <a:buSzPct val="90000"/>
              <a:buFont typeface="Arial" panose="020B0604020202020204" pitchFamily="34" charset="0"/>
              <a:buNone/>
              <a:defRPr lang="en-US" sz="1400" kern="1200" spc="0" baseline="0" dirty="0">
                <a:solidFill>
                  <a:schemeClr val="bg1"/>
                </a:solidFill>
                <a:latin typeface="Franklin Gothic Medium" panose="020B0603020102020204"/>
                <a:ea typeface="Source Sans Pro" panose="020B0503030403020204" pitchFamily="34" charset="0"/>
                <a:cs typeface="+mn-cs"/>
              </a:defRPr>
            </a:lvl1pPr>
            <a:lvl2pPr marL="644548" indent="-312354" algn="l" defTabSz="1218954" rtl="0" eaLnBrk="1" latinLnBrk="0" hangingPunct="1">
              <a:lnSpc>
                <a:spcPct val="100000"/>
              </a:lnSpc>
              <a:spcBef>
                <a:spcPts val="1350"/>
              </a:spcBef>
              <a:buClr>
                <a:schemeClr val="bg1">
                  <a:lumMod val="85000"/>
                </a:schemeClr>
              </a:buClr>
              <a:buFont typeface="Arial" panose="020B0604020202020204" pitchFamily="34" charset="0"/>
              <a:buChar char="–"/>
              <a:defRPr sz="1800" kern="1200" spc="0" baseline="0">
                <a:solidFill>
                  <a:schemeClr val="bg1">
                    <a:lumMod val="85000"/>
                  </a:schemeClr>
                </a:solidFill>
                <a:latin typeface="+mn-lt"/>
                <a:ea typeface="+mn-ea"/>
                <a:cs typeface="+mn-cs"/>
              </a:defRPr>
            </a:lvl2pPr>
            <a:lvl3pPr marL="905109" indent="-236168" algn="l" defTabSz="1218954" rtl="0" eaLnBrk="1" latinLnBrk="0" hangingPunct="1">
              <a:lnSpc>
                <a:spcPct val="100000"/>
              </a:lnSpc>
              <a:spcBef>
                <a:spcPts val="1350"/>
              </a:spcBef>
              <a:buClr>
                <a:schemeClr val="bg1">
                  <a:lumMod val="85000"/>
                </a:schemeClr>
              </a:buClr>
              <a:buFont typeface="Arial" panose="020B0604020202020204" pitchFamily="34" charset="0"/>
              <a:buChar char="•"/>
              <a:defRPr sz="1500" kern="1200" spc="0" baseline="0">
                <a:solidFill>
                  <a:schemeClr val="bg1">
                    <a:lumMod val="85000"/>
                  </a:schemeClr>
                </a:solidFill>
                <a:latin typeface="+mn-lt"/>
                <a:ea typeface="+mn-ea"/>
                <a:cs typeface="+mn-cs"/>
              </a:defRPr>
            </a:lvl3pPr>
            <a:lvl4pPr marL="1378240" indent="-304739" algn="l" defTabSz="1218954" rtl="0" eaLnBrk="1" latinLnBrk="0" hangingPunct="1">
              <a:lnSpc>
                <a:spcPct val="100000"/>
              </a:lnSpc>
              <a:spcBef>
                <a:spcPts val="1350"/>
              </a:spcBef>
              <a:buClr>
                <a:schemeClr val="bg2"/>
              </a:buClr>
              <a:buFont typeface="Arial" panose="020B0604020202020204" pitchFamily="34" charset="0"/>
              <a:buChar char="–"/>
              <a:defRPr sz="2100" kern="1200" spc="0" baseline="0">
                <a:solidFill>
                  <a:schemeClr val="bg2"/>
                </a:solidFill>
                <a:latin typeface="+mn-lt"/>
                <a:ea typeface="+mn-ea"/>
                <a:cs typeface="+mn-cs"/>
              </a:defRPr>
            </a:lvl4pPr>
            <a:lvl5pPr marL="1714229" indent="-304739" algn="l" defTabSz="1218954" rtl="0" eaLnBrk="1" latinLnBrk="0" hangingPunct="1">
              <a:lnSpc>
                <a:spcPct val="100000"/>
              </a:lnSpc>
              <a:spcBef>
                <a:spcPts val="1350"/>
              </a:spcBef>
              <a:buClr>
                <a:schemeClr val="bg2"/>
              </a:buClr>
              <a:buFont typeface="Arial" panose="020B0604020202020204" pitchFamily="34" charset="0"/>
              <a:buChar char="»"/>
              <a:defRPr sz="1950" kern="1200" spc="0" baseline="0">
                <a:solidFill>
                  <a:schemeClr val="bg2"/>
                </a:solidFill>
                <a:latin typeface="+mn-lt"/>
                <a:ea typeface="+mn-ea"/>
                <a:cs typeface="+mn-cs"/>
              </a:defRPr>
            </a:lvl5pPr>
            <a:lvl6pPr marL="3352122"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599"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076"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554"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gn="ctr" defTabSz="457189">
              <a:spcAft>
                <a:spcPts val="800"/>
              </a:spcAft>
            </a:pPr>
            <a:endParaRPr lang="en-US" sz="1400" dirty="0"/>
          </a:p>
        </p:txBody>
      </p:sp>
      <p:sp>
        <p:nvSpPr>
          <p:cNvPr id="35" name="Text Placeholder 18">
            <a:extLst>
              <a:ext uri="{FF2B5EF4-FFF2-40B4-BE49-F238E27FC236}">
                <a16:creationId xmlns:a16="http://schemas.microsoft.com/office/drawing/2014/main" id="{6A99D93C-749D-46B4-9AB7-4EA22C8072EB}"/>
              </a:ext>
            </a:extLst>
          </p:cNvPr>
          <p:cNvSpPr txBox="1">
            <a:spLocks/>
          </p:cNvSpPr>
          <p:nvPr/>
        </p:nvSpPr>
        <p:spPr>
          <a:xfrm>
            <a:off x="8474328" y="1866356"/>
            <a:ext cx="2248070" cy="2924803"/>
          </a:xfrm>
          <a:prstGeom prst="rect">
            <a:avLst/>
          </a:prstGeom>
        </p:spPr>
        <p:txBody>
          <a:bodyPr vert="horz" lIns="162553" tIns="81276" rIns="162553" bIns="81276" rtlCol="0" anchor="t">
            <a:normAutofit/>
          </a:bodyPr>
          <a:lstStyle>
            <a:lvl1pPr marL="0" indent="0" algn="ctr" defTabSz="914256" rtl="0" eaLnBrk="1" fontAlgn="base" latinLnBrk="0" hangingPunct="1">
              <a:lnSpc>
                <a:spcPct val="100000"/>
              </a:lnSpc>
              <a:spcBef>
                <a:spcPct val="0"/>
              </a:spcBef>
              <a:spcAft>
                <a:spcPct val="0"/>
              </a:spcAft>
              <a:buClr>
                <a:schemeClr val="bg1">
                  <a:lumMod val="85000"/>
                </a:schemeClr>
              </a:buClr>
              <a:buSzPct val="90000"/>
              <a:buFont typeface="Arial" panose="020B0604020202020204" pitchFamily="34" charset="0"/>
              <a:buNone/>
              <a:defRPr lang="en-US" sz="1400" kern="1200" spc="0" baseline="0" dirty="0">
                <a:solidFill>
                  <a:schemeClr val="bg1"/>
                </a:solidFill>
                <a:latin typeface="Franklin Gothic Medium" panose="020B0603020102020204"/>
                <a:ea typeface="Source Sans Pro" panose="020B0503030403020204" pitchFamily="34" charset="0"/>
                <a:cs typeface="+mn-cs"/>
              </a:defRPr>
            </a:lvl1pPr>
            <a:lvl2pPr marL="644548" indent="-312354" algn="l" defTabSz="1218954" rtl="0" eaLnBrk="1" latinLnBrk="0" hangingPunct="1">
              <a:lnSpc>
                <a:spcPct val="100000"/>
              </a:lnSpc>
              <a:spcBef>
                <a:spcPts val="1350"/>
              </a:spcBef>
              <a:buClr>
                <a:schemeClr val="bg1">
                  <a:lumMod val="85000"/>
                </a:schemeClr>
              </a:buClr>
              <a:buFont typeface="Arial" panose="020B0604020202020204" pitchFamily="34" charset="0"/>
              <a:buChar char="–"/>
              <a:defRPr sz="1800" kern="1200" spc="0" baseline="0">
                <a:solidFill>
                  <a:schemeClr val="bg1">
                    <a:lumMod val="85000"/>
                  </a:schemeClr>
                </a:solidFill>
                <a:latin typeface="+mn-lt"/>
                <a:ea typeface="+mn-ea"/>
                <a:cs typeface="+mn-cs"/>
              </a:defRPr>
            </a:lvl2pPr>
            <a:lvl3pPr marL="905109" indent="-236168" algn="l" defTabSz="1218954" rtl="0" eaLnBrk="1" latinLnBrk="0" hangingPunct="1">
              <a:lnSpc>
                <a:spcPct val="100000"/>
              </a:lnSpc>
              <a:spcBef>
                <a:spcPts val="1350"/>
              </a:spcBef>
              <a:buClr>
                <a:schemeClr val="bg1">
                  <a:lumMod val="85000"/>
                </a:schemeClr>
              </a:buClr>
              <a:buFont typeface="Arial" panose="020B0604020202020204" pitchFamily="34" charset="0"/>
              <a:buChar char="•"/>
              <a:defRPr sz="1500" kern="1200" spc="0" baseline="0">
                <a:solidFill>
                  <a:schemeClr val="bg1">
                    <a:lumMod val="85000"/>
                  </a:schemeClr>
                </a:solidFill>
                <a:latin typeface="+mn-lt"/>
                <a:ea typeface="+mn-ea"/>
                <a:cs typeface="+mn-cs"/>
              </a:defRPr>
            </a:lvl3pPr>
            <a:lvl4pPr marL="1378240" indent="-304739" algn="l" defTabSz="1218954" rtl="0" eaLnBrk="1" latinLnBrk="0" hangingPunct="1">
              <a:lnSpc>
                <a:spcPct val="100000"/>
              </a:lnSpc>
              <a:spcBef>
                <a:spcPts val="1350"/>
              </a:spcBef>
              <a:buClr>
                <a:schemeClr val="bg2"/>
              </a:buClr>
              <a:buFont typeface="Arial" panose="020B0604020202020204" pitchFamily="34" charset="0"/>
              <a:buChar char="–"/>
              <a:defRPr sz="2100" kern="1200" spc="0" baseline="0">
                <a:solidFill>
                  <a:schemeClr val="bg2"/>
                </a:solidFill>
                <a:latin typeface="+mn-lt"/>
                <a:ea typeface="+mn-ea"/>
                <a:cs typeface="+mn-cs"/>
              </a:defRPr>
            </a:lvl4pPr>
            <a:lvl5pPr marL="1714229" indent="-304739" algn="l" defTabSz="1218954" rtl="0" eaLnBrk="1" latinLnBrk="0" hangingPunct="1">
              <a:lnSpc>
                <a:spcPct val="100000"/>
              </a:lnSpc>
              <a:spcBef>
                <a:spcPts val="1350"/>
              </a:spcBef>
              <a:buClr>
                <a:schemeClr val="bg2"/>
              </a:buClr>
              <a:buFont typeface="Arial" panose="020B0604020202020204" pitchFamily="34" charset="0"/>
              <a:buChar char="»"/>
              <a:defRPr sz="1950" kern="1200" spc="0" baseline="0">
                <a:solidFill>
                  <a:schemeClr val="bg2"/>
                </a:solidFill>
                <a:latin typeface="+mn-lt"/>
                <a:ea typeface="+mn-ea"/>
                <a:cs typeface="+mn-cs"/>
              </a:defRPr>
            </a:lvl5pPr>
            <a:lvl6pPr marL="3352122"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599"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076"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554" indent="-304739" algn="l" defTabSz="121895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gn="ctr" defTabSz="457189">
              <a:spcAft>
                <a:spcPts val="800"/>
              </a:spcAft>
            </a:pPr>
            <a:endParaRPr lang="en-US" sz="1400" dirty="0"/>
          </a:p>
        </p:txBody>
      </p:sp>
    </p:spTree>
    <p:extLst>
      <p:ext uri="{BB962C8B-B14F-4D97-AF65-F5344CB8AC3E}">
        <p14:creationId xmlns:p14="http://schemas.microsoft.com/office/powerpoint/2010/main" val="308989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1E49DB3-ED23-284D-A5BC-519F982B970F}"/>
              </a:ext>
            </a:extLst>
          </p:cNvPr>
          <p:cNvSpPr>
            <a:spLocks noGrp="1"/>
          </p:cNvSpPr>
          <p:nvPr>
            <p:ph type="title"/>
          </p:nvPr>
        </p:nvSpPr>
        <p:spPr/>
        <p:txBody>
          <a:bodyPr>
            <a:normAutofit/>
          </a:bodyPr>
          <a:lstStyle/>
          <a:p>
            <a:r>
              <a:rPr lang="en-US" dirty="0"/>
              <a:t>RESEARCH</a:t>
            </a:r>
          </a:p>
        </p:txBody>
      </p:sp>
      <p:sp>
        <p:nvSpPr>
          <p:cNvPr id="20" name="Text Placeholder 19">
            <a:extLst>
              <a:ext uri="{FF2B5EF4-FFF2-40B4-BE49-F238E27FC236}">
                <a16:creationId xmlns:a16="http://schemas.microsoft.com/office/drawing/2014/main" id="{658D6351-6DD4-6C45-B4EF-528ED20E2A30}"/>
              </a:ext>
            </a:extLst>
          </p:cNvPr>
          <p:cNvSpPr>
            <a:spLocks noGrp="1"/>
          </p:cNvSpPr>
          <p:nvPr>
            <p:ph type="body" sz="quarter" idx="12"/>
          </p:nvPr>
        </p:nvSpPr>
        <p:spPr/>
        <p:txBody>
          <a:bodyPr>
            <a:normAutofit/>
          </a:bodyPr>
          <a:lstStyle/>
          <a:p>
            <a:r>
              <a:rPr lang="en-US" dirty="0"/>
              <a:t>ALCOHOL INDUSTRY</a:t>
            </a:r>
          </a:p>
        </p:txBody>
      </p:sp>
      <p:sp>
        <p:nvSpPr>
          <p:cNvPr id="2" name="Text Placeholder 1">
            <a:extLst>
              <a:ext uri="{FF2B5EF4-FFF2-40B4-BE49-F238E27FC236}">
                <a16:creationId xmlns:a16="http://schemas.microsoft.com/office/drawing/2014/main" id="{E8D1C148-1835-425D-B981-7883D5332101}"/>
              </a:ext>
            </a:extLst>
          </p:cNvPr>
          <p:cNvSpPr>
            <a:spLocks noGrp="1"/>
          </p:cNvSpPr>
          <p:nvPr>
            <p:ph type="body" sz="quarter" idx="13"/>
          </p:nvPr>
        </p:nvSpPr>
        <p:spPr/>
        <p:txBody>
          <a:bodyPr>
            <a:normAutofit fontScale="70000" lnSpcReduction="20000"/>
          </a:bodyPr>
          <a:lstStyle/>
          <a:p>
            <a:pPr marL="342891" indent="-342891" defTabSz="457189">
              <a:spcAft>
                <a:spcPts val="800"/>
              </a:spcAft>
            </a:pPr>
            <a:r>
              <a:rPr lang="en-US" sz="2800" dirty="0"/>
              <a:t>80% of Americans of legal drinking age drink alcohol </a:t>
            </a:r>
          </a:p>
          <a:p>
            <a:pPr marL="342891" indent="-342891" defTabSz="457189">
              <a:spcAft>
                <a:spcPts val="800"/>
              </a:spcAft>
            </a:pPr>
            <a:r>
              <a:rPr lang="en-US" sz="2800" dirty="0"/>
              <a:t>Beer &amp; wine are the most popular drinks. Still, 44% of Americans of legal drinking age drink RTD (ready-to-drink) alcoholic beverages as convenience has become a higher priority</a:t>
            </a:r>
          </a:p>
          <a:p>
            <a:pPr marL="342891" indent="-342891" defTabSz="457189">
              <a:spcAft>
                <a:spcPts val="800"/>
              </a:spcAft>
            </a:pPr>
            <a:r>
              <a:rPr lang="en-US" sz="2800" dirty="0"/>
              <a:t>63% of alcohol retailers are planning on making more room for hard seltzers on their shelves, with retailers showing specific interest in White Claw, Truly &amp; High Noon</a:t>
            </a:r>
          </a:p>
          <a:p>
            <a:pPr marL="342891" indent="-342891" defTabSz="457189">
              <a:spcAft>
                <a:spcPts val="800"/>
              </a:spcAft>
            </a:pPr>
            <a:r>
              <a:rPr lang="en-US" sz="2800" dirty="0"/>
              <a:t>68% of alcohol retailers expect tequila to be in higher demand in the next year</a:t>
            </a:r>
            <a:endParaRPr lang="en-US" dirty="0"/>
          </a:p>
          <a:p>
            <a:pPr marL="342891" indent="-342891" defTabSz="457189">
              <a:spcAft>
                <a:spcPts val="800"/>
              </a:spcAft>
              <a:buFont typeface="Arial" panose="020B0604020202020204" pitchFamily="34" charset="0"/>
              <a:buChar char="•"/>
            </a:pPr>
            <a:r>
              <a:rPr lang="en-US" sz="2800" dirty="0"/>
              <a:t>As of November 7, 13% of Americans report consuming more alcohol in order to cope with stress during the pandemic</a:t>
            </a:r>
          </a:p>
          <a:p>
            <a:pPr marL="342891" indent="-342891" defTabSz="457189">
              <a:spcAft>
                <a:spcPts val="800"/>
              </a:spcAft>
              <a:buFont typeface="Arial" panose="020B0604020202020204" pitchFamily="34" charset="0"/>
              <a:buChar char="•"/>
            </a:pPr>
            <a:r>
              <a:rPr lang="en-US" sz="2800" dirty="0"/>
              <a:t>As of November 7, 22% of remote workers have reported drinking more alcohol since working from home</a:t>
            </a:r>
          </a:p>
          <a:p>
            <a:endParaRPr lang="en-US" dirty="0"/>
          </a:p>
        </p:txBody>
      </p:sp>
      <p:sp>
        <p:nvSpPr>
          <p:cNvPr id="7" name="Text Placeholder 6">
            <a:extLst>
              <a:ext uri="{FF2B5EF4-FFF2-40B4-BE49-F238E27FC236}">
                <a16:creationId xmlns:a16="http://schemas.microsoft.com/office/drawing/2014/main" id="{76BD87C3-943B-40DA-9BBF-1E8D7787CA0C}"/>
              </a:ext>
            </a:extLst>
          </p:cNvPr>
          <p:cNvSpPr txBox="1">
            <a:spLocks/>
          </p:cNvSpPr>
          <p:nvPr/>
        </p:nvSpPr>
        <p:spPr>
          <a:xfrm>
            <a:off x="5643250" y="1399290"/>
            <a:ext cx="5924243" cy="4421981"/>
          </a:xfrm>
          <a:prstGeom prst="rect">
            <a:avLst/>
          </a:prstGeom>
        </p:spPr>
        <p:txBody>
          <a:bodyPr vert="horz" lIns="162553" tIns="81276" rIns="162553" bIns="81276" rtlCol="0">
            <a:normAutofit/>
          </a:bodyPr>
          <a:lstStyle>
            <a:lvl1pPr marL="338274" indent="-338274" algn="l" defTabSz="1625489" rtl="0" eaLnBrk="1" latinLnBrk="0" hangingPunct="1">
              <a:lnSpc>
                <a:spcPct val="100000"/>
              </a:lnSpc>
              <a:spcBef>
                <a:spcPts val="1800"/>
              </a:spcBef>
              <a:buClr>
                <a:schemeClr val="bg1">
                  <a:lumMod val="85000"/>
                </a:schemeClr>
              </a:buClr>
              <a:buSzPct val="90000"/>
              <a:buFont typeface="Arial" panose="020B0604020202020204" pitchFamily="34" charset="0"/>
              <a:buChar char="•"/>
              <a:tabLst/>
              <a:defRPr sz="2800" kern="1200" spc="0" baseline="0">
                <a:solidFill>
                  <a:schemeClr val="bg1">
                    <a:lumMod val="85000"/>
                  </a:schemeClr>
                </a:solidFill>
                <a:latin typeface="+mn-lt"/>
                <a:ea typeface="+mn-ea"/>
                <a:cs typeface="+mn-cs"/>
              </a:defRPr>
            </a:lvl1pPr>
            <a:lvl2pPr marL="859512" indent="-416528" algn="l" defTabSz="1625489" rtl="0" eaLnBrk="1" latinLnBrk="0" hangingPunct="1">
              <a:lnSpc>
                <a:spcPct val="100000"/>
              </a:lnSpc>
              <a:spcBef>
                <a:spcPts val="1800"/>
              </a:spcBef>
              <a:buClr>
                <a:schemeClr val="bg1">
                  <a:lumMod val="85000"/>
                </a:schemeClr>
              </a:buClr>
              <a:buFont typeface="Arial" panose="020B0604020202020204" pitchFamily="34" charset="0"/>
              <a:buChar char="–"/>
              <a:defRPr sz="2400" kern="1200" spc="0" baseline="0">
                <a:solidFill>
                  <a:schemeClr val="bg1">
                    <a:lumMod val="85000"/>
                  </a:schemeClr>
                </a:solidFill>
                <a:latin typeface="+mn-lt"/>
                <a:ea typeface="+mn-ea"/>
                <a:cs typeface="+mn-cs"/>
              </a:defRPr>
            </a:lvl2pPr>
            <a:lvl3pPr marL="1206973" indent="-314933" algn="l" defTabSz="1625489" rtl="0" eaLnBrk="1" latinLnBrk="0" hangingPunct="1">
              <a:lnSpc>
                <a:spcPct val="100000"/>
              </a:lnSpc>
              <a:spcBef>
                <a:spcPts val="1800"/>
              </a:spcBef>
              <a:buClr>
                <a:schemeClr val="bg1">
                  <a:lumMod val="85000"/>
                </a:schemeClr>
              </a:buClr>
              <a:buFont typeface="Arial" panose="020B0604020202020204" pitchFamily="34" charset="0"/>
              <a:buChar char="•"/>
              <a:defRPr sz="2000" kern="1200" spc="0" baseline="0">
                <a:solidFill>
                  <a:schemeClr val="bg1">
                    <a:lumMod val="85000"/>
                  </a:schemeClr>
                </a:solidFill>
                <a:latin typeface="+mn-lt"/>
                <a:ea typeface="+mn-ea"/>
                <a:cs typeface="+mn-cs"/>
              </a:defRPr>
            </a:lvl3pPr>
            <a:lvl4pPr marL="1837898" indent="-406373" algn="l" defTabSz="1625489" rtl="0" eaLnBrk="1" latinLnBrk="0" hangingPunct="1">
              <a:lnSpc>
                <a:spcPct val="100000"/>
              </a:lnSpc>
              <a:spcBef>
                <a:spcPts val="1800"/>
              </a:spcBef>
              <a:buClr>
                <a:schemeClr val="bg2"/>
              </a:buClr>
              <a:buFont typeface="Arial" panose="020B0604020202020204" pitchFamily="34" charset="0"/>
              <a:buChar char="–"/>
              <a:defRPr sz="2800" kern="1200" spc="0" baseline="0">
                <a:solidFill>
                  <a:schemeClr val="bg2"/>
                </a:solidFill>
                <a:latin typeface="+mn-lt"/>
                <a:ea typeface="+mn-ea"/>
                <a:cs typeface="+mn-cs"/>
              </a:defRPr>
            </a:lvl4pPr>
            <a:lvl5pPr marL="2285943" indent="-406373" algn="l" defTabSz="1625489" rtl="0" eaLnBrk="1" latinLnBrk="0" hangingPunct="1">
              <a:lnSpc>
                <a:spcPct val="100000"/>
              </a:lnSpc>
              <a:spcBef>
                <a:spcPts val="1800"/>
              </a:spcBef>
              <a:buClr>
                <a:schemeClr val="bg2"/>
              </a:buClr>
              <a:buFont typeface="Arial" panose="020B0604020202020204" pitchFamily="34" charset="0"/>
              <a:buChar char="»"/>
              <a:defRPr sz="2600" kern="1200" spc="0" baseline="0">
                <a:solidFill>
                  <a:schemeClr val="bg2"/>
                </a:solidFill>
                <a:latin typeface="+mn-lt"/>
                <a:ea typeface="+mn-ea"/>
                <a:cs typeface="+mn-cs"/>
              </a:defRPr>
            </a:lvl5pPr>
            <a:lvl6pPr marL="4470092"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2837"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5581"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8326" indent="-406373" algn="l" defTabSz="162548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8" name="Notes 4">
            <a:extLst>
              <a:ext uri="{FF2B5EF4-FFF2-40B4-BE49-F238E27FC236}">
                <a16:creationId xmlns:a16="http://schemas.microsoft.com/office/drawing/2014/main" id="{13DEBF76-27CA-47BD-AD22-0353C28E3A0A}"/>
              </a:ext>
            </a:extLst>
          </p:cNvPr>
          <p:cNvSpPr txBox="1"/>
          <p:nvPr/>
        </p:nvSpPr>
        <p:spPr>
          <a:xfrm>
            <a:off x="1509731" y="8332883"/>
            <a:ext cx="4488825"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28572" bIns="0" rtlCol="0" anchor="t" anchorCtr="0">
            <a:spAutoFit/>
          </a:bodyPr>
          <a:lstStyle/>
          <a:p>
            <a:pPr marL="0" marR="0" lvl="0" indent="0" algn="l" defTabSz="685691" rtl="0" eaLnBrk="1" fontAlgn="base" latinLnBrk="0" hangingPunct="1">
              <a:lnSpc>
                <a:spcPct val="100000"/>
              </a:lnSpc>
              <a:spcBef>
                <a:spcPts val="75"/>
              </a:spcBef>
              <a:spcAft>
                <a:spcPts val="75"/>
              </a:spcAft>
              <a:buClr>
                <a:srgbClr val="000000"/>
              </a:buClr>
              <a:buSzPct val="100000"/>
              <a:buFontTx/>
              <a:buNone/>
              <a:tabLst/>
              <a:defRPr/>
            </a:pPr>
            <a:r>
              <a:rPr kumimoji="0" lang="en-US" sz="800" b="0" i="1" u="none" strike="noStrike" kern="1200" cap="none" spc="0" normalizeH="0" baseline="0" noProof="0" dirty="0">
                <a:ln>
                  <a:noFill/>
                </a:ln>
                <a:solidFill>
                  <a:srgbClr val="FFFFFF">
                    <a:lumMod val="95000"/>
                  </a:srgbClr>
                </a:solidFill>
                <a:effectLst/>
                <a:uLnTx/>
                <a:uFillTx/>
                <a:latin typeface="Franklin Gothic Book" panose="020B0503020102020204"/>
                <a:ea typeface="Source Sans Pro"/>
                <a:cs typeface="+mn-cs"/>
              </a:rPr>
              <a:t>Source: Lightspeed, Mintel, The Harris Poll</a:t>
            </a:r>
            <a:endParaRPr kumimoji="0" lang="en-US" sz="800" b="0" i="1" u="none" strike="noStrike" kern="1200" cap="none" spc="0" normalizeH="0" baseline="0" noProof="0" dirty="0">
              <a:ln>
                <a:noFill/>
              </a:ln>
              <a:solidFill>
                <a:srgbClr val="FFFFFF">
                  <a:lumMod val="95000"/>
                </a:srgbClr>
              </a:solidFill>
              <a:effectLst/>
              <a:uLnTx/>
              <a:uFillTx/>
              <a:latin typeface="Franklin Gothic Book" panose="020B0503020102020204"/>
              <a:ea typeface="Source Sans Pro" panose="020B0503030403020204" pitchFamily="34" charset="0"/>
              <a:cs typeface="+mn-cs"/>
            </a:endParaRPr>
          </a:p>
        </p:txBody>
      </p:sp>
    </p:spTree>
    <p:extLst>
      <p:ext uri="{BB962C8B-B14F-4D97-AF65-F5344CB8AC3E}">
        <p14:creationId xmlns:p14="http://schemas.microsoft.com/office/powerpoint/2010/main" val="160062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DC609D-9F41-A74D-A679-C485FD15ED87}"/>
              </a:ext>
            </a:extLst>
          </p:cNvPr>
          <p:cNvSpPr>
            <a:spLocks noGrp="1"/>
          </p:cNvSpPr>
          <p:nvPr>
            <p:ph type="title"/>
          </p:nvPr>
        </p:nvSpPr>
        <p:spPr>
          <a:xfrm>
            <a:off x="833470" y="764949"/>
            <a:ext cx="6255696" cy="7556800"/>
          </a:xfrm>
        </p:spPr>
        <p:txBody>
          <a:bodyPr anchor="ctr"/>
          <a:lstStyle/>
          <a:p>
            <a:pPr algn="ctr"/>
            <a:r>
              <a:rPr lang="en-US" dirty="0"/>
              <a:t>Delivery &amp; online sales have become the future of the alcoholic beverage industry.</a:t>
            </a:r>
          </a:p>
        </p:txBody>
      </p:sp>
      <p:sp>
        <p:nvSpPr>
          <p:cNvPr id="6" name="Text Placeholder 5">
            <a:extLst>
              <a:ext uri="{FF2B5EF4-FFF2-40B4-BE49-F238E27FC236}">
                <a16:creationId xmlns:a16="http://schemas.microsoft.com/office/drawing/2014/main" id="{2D84189E-D8C2-524C-B2B1-1F1E5E320341}"/>
              </a:ext>
            </a:extLst>
          </p:cNvPr>
          <p:cNvSpPr>
            <a:spLocks noGrp="1"/>
          </p:cNvSpPr>
          <p:nvPr>
            <p:ph type="body" sz="quarter" idx="12"/>
          </p:nvPr>
        </p:nvSpPr>
        <p:spPr/>
        <p:txBody>
          <a:bodyPr>
            <a:normAutofit/>
          </a:bodyPr>
          <a:lstStyle/>
          <a:p>
            <a:endParaRPr lang="en-US"/>
          </a:p>
        </p:txBody>
      </p:sp>
      <p:sp>
        <p:nvSpPr>
          <p:cNvPr id="7" name="Text Placeholder 6">
            <a:extLst>
              <a:ext uri="{FF2B5EF4-FFF2-40B4-BE49-F238E27FC236}">
                <a16:creationId xmlns:a16="http://schemas.microsoft.com/office/drawing/2014/main" id="{30978BD6-A1AB-714B-AEF1-17B4B0046A99}"/>
              </a:ext>
            </a:extLst>
          </p:cNvPr>
          <p:cNvSpPr>
            <a:spLocks noGrp="1"/>
          </p:cNvSpPr>
          <p:nvPr>
            <p:ph type="body" sz="quarter" idx="13"/>
          </p:nvPr>
        </p:nvSpPr>
        <p:spPr>
          <a:xfrm>
            <a:off x="7525128" y="1672859"/>
            <a:ext cx="7898991" cy="6173899"/>
          </a:xfrm>
        </p:spPr>
        <p:txBody>
          <a:bodyPr anchor="ctr">
            <a:normAutofit/>
          </a:bodyPr>
          <a:lstStyle/>
          <a:p>
            <a:pPr marL="457177" indent="-457177" defTabSz="609570">
              <a:spcAft>
                <a:spcPts val="1067"/>
              </a:spcAft>
            </a:pPr>
            <a:r>
              <a:rPr lang="en-US" sz="2667" dirty="0"/>
              <a:t>Delivery has been the leading service offered by retailers who transact online, with 36% using the service.</a:t>
            </a:r>
          </a:p>
          <a:p>
            <a:pPr marL="457177" indent="-457177" defTabSz="609570">
              <a:spcAft>
                <a:spcPts val="1067"/>
              </a:spcAft>
            </a:pPr>
            <a:r>
              <a:rPr lang="en-US" sz="2667" dirty="0"/>
              <a:t>As of October, </a:t>
            </a:r>
            <a:r>
              <a:rPr lang="en-US" sz="2667" dirty="0" err="1"/>
              <a:t>Drizly’s</a:t>
            </a:r>
            <a:r>
              <a:rPr lang="en-US" sz="2667" dirty="0"/>
              <a:t> alcohol delivery platform saw a year over year growth of 350%. In this time there, was a 30% increase in average order value. </a:t>
            </a:r>
          </a:p>
          <a:p>
            <a:pPr marL="457177" indent="-457177" defTabSz="609570">
              <a:spcAft>
                <a:spcPts val="1067"/>
              </a:spcAft>
            </a:pPr>
            <a:r>
              <a:rPr lang="en-US" sz="2667" dirty="0"/>
              <a:t>70% of independent retailers surveyed experienced higher in-store alcohol sales since the pandemic started, while 78% saw higher online sales. </a:t>
            </a:r>
          </a:p>
          <a:p>
            <a:pPr marL="457177" indent="-457177" defTabSz="609570">
              <a:spcAft>
                <a:spcPts val="1067"/>
              </a:spcAft>
            </a:pPr>
            <a:r>
              <a:rPr lang="en-US" sz="2667" dirty="0"/>
              <a:t>56% of alcohol retailers now have their online sales account for more than 11% of their sales. </a:t>
            </a:r>
          </a:p>
        </p:txBody>
      </p:sp>
      <p:sp>
        <p:nvSpPr>
          <p:cNvPr id="8" name="Notes 4">
            <a:extLst>
              <a:ext uri="{FF2B5EF4-FFF2-40B4-BE49-F238E27FC236}">
                <a16:creationId xmlns:a16="http://schemas.microsoft.com/office/drawing/2014/main" id="{157AE160-4CB4-4652-984E-248798CBA58E}"/>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a:t>
            </a:r>
            <a:r>
              <a:rPr lang="en-US" sz="800" i="1" dirty="0" err="1">
                <a:solidFill>
                  <a:srgbClr val="FFFFFF">
                    <a:lumMod val="95000"/>
                  </a:srgbClr>
                </a:solidFill>
                <a:latin typeface="Franklin Gothic Book" panose="020B0503020102020204"/>
                <a:ea typeface="Source Sans Pro"/>
              </a:rPr>
              <a:t>Drizly</a:t>
            </a:r>
            <a:r>
              <a:rPr lang="en-US" sz="800" i="1" dirty="0">
                <a:solidFill>
                  <a:srgbClr val="FFFFFF">
                    <a:lumMod val="95000"/>
                  </a:srgbClr>
                </a:solidFill>
                <a:latin typeface="Franklin Gothic Book" panose="020B0503020102020204"/>
                <a:ea typeface="Source Sans Pro"/>
              </a:rPr>
              <a:t>, Spirits Business</a:t>
            </a:r>
            <a:endParaRPr lang="en-US" sz="800" i="1" dirty="0">
              <a:solidFill>
                <a:srgbClr val="FFFFFF">
                  <a:lumMod val="95000"/>
                </a:srgbClr>
              </a:solidFill>
              <a:latin typeface="Franklin Gothic Book" panose="020B0503020102020204"/>
              <a:ea typeface="Source Sans Pro" panose="020B0503030403020204" pitchFamily="34" charset="0"/>
            </a:endParaRPr>
          </a:p>
        </p:txBody>
      </p:sp>
    </p:spTree>
    <p:extLst>
      <p:ext uri="{BB962C8B-B14F-4D97-AF65-F5344CB8AC3E}">
        <p14:creationId xmlns:p14="http://schemas.microsoft.com/office/powerpoint/2010/main" val="312460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E4D90E9-F6EC-43D9-A350-94FCA43C11F0}"/>
              </a:ext>
            </a:extLst>
          </p:cNvPr>
          <p:cNvSpPr/>
          <p:nvPr/>
        </p:nvSpPr>
        <p:spPr>
          <a:xfrm>
            <a:off x="1029013" y="2536497"/>
            <a:ext cx="8501160" cy="5606216"/>
          </a:xfrm>
          <a:prstGeom prst="rect">
            <a:avLst/>
          </a:prstGeom>
          <a:solidFill>
            <a:srgbClr val="272C32">
              <a:alpha val="75000"/>
            </a:srgbClr>
          </a:solidFill>
          <a:ln w="127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978">
              <a:defRPr/>
            </a:pPr>
            <a:endParaRPr lang="en-US" dirty="0">
              <a:solidFill>
                <a:srgbClr val="393D3F"/>
              </a:solidFill>
              <a:latin typeface="Franklin Gothic Book" panose="020B0503020102020204"/>
            </a:endParaRPr>
          </a:p>
        </p:txBody>
      </p:sp>
      <p:grpSp>
        <p:nvGrpSpPr>
          <p:cNvPr id="110" name="Group 109">
            <a:extLst>
              <a:ext uri="{FF2B5EF4-FFF2-40B4-BE49-F238E27FC236}">
                <a16:creationId xmlns:a16="http://schemas.microsoft.com/office/drawing/2014/main" id="{542FA248-D997-4894-B3B8-18B92D768D88}"/>
              </a:ext>
            </a:extLst>
          </p:cNvPr>
          <p:cNvGrpSpPr/>
          <p:nvPr/>
        </p:nvGrpSpPr>
        <p:grpSpPr>
          <a:xfrm>
            <a:off x="2501996" y="2342261"/>
            <a:ext cx="5702775" cy="419908"/>
            <a:chOff x="5611901" y="1604659"/>
            <a:chExt cx="2445422" cy="325739"/>
          </a:xfrm>
        </p:grpSpPr>
        <p:sp>
          <p:nvSpPr>
            <p:cNvPr id="111" name="Rectangle: Rounded Corners 18">
              <a:extLst>
                <a:ext uri="{FF2B5EF4-FFF2-40B4-BE49-F238E27FC236}">
                  <a16:creationId xmlns:a16="http://schemas.microsoft.com/office/drawing/2014/main" id="{E19BA10A-3909-43F9-8864-714B41424C69}"/>
                </a:ext>
              </a:extLst>
            </p:cNvPr>
            <p:cNvSpPr/>
            <p:nvPr/>
          </p:nvSpPr>
          <p:spPr>
            <a:xfrm>
              <a:off x="5611902" y="1604659"/>
              <a:ext cx="2445421" cy="320040"/>
            </a:xfrm>
            <a:prstGeom prst="roundRect">
              <a:avLst>
                <a:gd name="adj" fmla="val 0"/>
              </a:avLst>
            </a:prstGeom>
            <a:solidFill>
              <a:schemeClr val="accent1"/>
            </a:solidFill>
            <a:ln w="9525">
              <a:noFill/>
            </a:ln>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914133">
                <a:defRPr/>
              </a:pPr>
              <a:r>
                <a:rPr lang="en-US" sz="2133" spc="307">
                  <a:solidFill>
                    <a:srgbClr val="0A0D10"/>
                  </a:solidFill>
                  <a:latin typeface="Franklin Gothic Medium" panose="020B0603020102020204"/>
                  <a:sym typeface="Gill Sans" pitchFamily="-84" charset="0"/>
                </a:rPr>
                <a:t>TLG EXECUTIVES</a:t>
              </a:r>
            </a:p>
          </p:txBody>
        </p:sp>
        <p:sp>
          <p:nvSpPr>
            <p:cNvPr id="112" name="Rectangle: Rounded Corners 18">
              <a:extLst>
                <a:ext uri="{FF2B5EF4-FFF2-40B4-BE49-F238E27FC236}">
                  <a16:creationId xmlns:a16="http://schemas.microsoft.com/office/drawing/2014/main" id="{142B9BFE-8B01-4467-8E46-6DB1E90DE1FA}"/>
                </a:ext>
              </a:extLst>
            </p:cNvPr>
            <p:cNvSpPr/>
            <p:nvPr/>
          </p:nvSpPr>
          <p:spPr>
            <a:xfrm>
              <a:off x="5611901" y="1637789"/>
              <a:ext cx="2445421" cy="292609"/>
            </a:xfrm>
            <a:prstGeom prst="roundRect">
              <a:avLst>
                <a:gd name="adj" fmla="val 0"/>
              </a:avLst>
            </a:prstGeom>
            <a:solidFill>
              <a:schemeClr val="accent1">
                <a:lumMod val="75000"/>
              </a:schemeClr>
            </a:solidFill>
            <a:ln w="952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none" lIns="0" tIns="0" rIns="0" bIns="0" rtlCol="0" anchor="ctr" anchorCtr="0">
              <a:noAutofit/>
            </a:bodyPr>
            <a:lstStyle/>
            <a:p>
              <a:pPr algn="ctr" defTabSz="1219068">
                <a:defRPr/>
              </a:pPr>
              <a:r>
                <a:rPr lang="en-US" sz="1867" dirty="0">
                  <a:solidFill>
                    <a:srgbClr val="FFFFFF"/>
                  </a:solidFill>
                  <a:latin typeface="Franklin Gothic Medium" panose="020B0603020102020204"/>
                </a:rPr>
                <a:t>Percentage of Alcohol Sales Through Online Platforms</a:t>
              </a:r>
            </a:p>
          </p:txBody>
        </p:sp>
      </p:grpSp>
      <p:sp>
        <p:nvSpPr>
          <p:cNvPr id="3" name="Title 2">
            <a:extLst>
              <a:ext uri="{FF2B5EF4-FFF2-40B4-BE49-F238E27FC236}">
                <a16:creationId xmlns:a16="http://schemas.microsoft.com/office/drawing/2014/main" id="{7DC2F6FE-1EC3-B445-9EF2-94B79F03473C}"/>
              </a:ext>
            </a:extLst>
          </p:cNvPr>
          <p:cNvSpPr>
            <a:spLocks noGrp="1"/>
          </p:cNvSpPr>
          <p:nvPr>
            <p:ph type="title"/>
          </p:nvPr>
        </p:nvSpPr>
        <p:spPr>
          <a:xfrm>
            <a:off x="833471" y="739922"/>
            <a:ext cx="14400393" cy="1112729"/>
          </a:xfrm>
        </p:spPr>
        <p:txBody>
          <a:bodyPr>
            <a:normAutofit fontScale="90000"/>
          </a:bodyPr>
          <a:lstStyle/>
          <a:p>
            <a:pPr>
              <a:lnSpc>
                <a:spcPct val="80000"/>
              </a:lnSpc>
            </a:pPr>
            <a:r>
              <a:rPr lang="en-US" sz="4800" dirty="0"/>
              <a:t>ALCOHOL RETAIL SALES HAVE DRAMATICALLY SHIFTED ONLINE SINCE THE START OF COVID </a:t>
            </a:r>
            <a:endParaRPr lang="en-US" dirty="0"/>
          </a:p>
        </p:txBody>
      </p:sp>
      <p:sp>
        <p:nvSpPr>
          <p:cNvPr id="142" name="Notes 4">
            <a:extLst>
              <a:ext uri="{FF2B5EF4-FFF2-40B4-BE49-F238E27FC236}">
                <a16:creationId xmlns:a16="http://schemas.microsoft.com/office/drawing/2014/main" id="{464FE4E4-2325-4D09-A3A6-8A2F9EF37714}"/>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a:t>
            </a:r>
            <a:r>
              <a:rPr lang="en-US" sz="800" i="1" dirty="0" err="1">
                <a:solidFill>
                  <a:srgbClr val="FFFFFF">
                    <a:lumMod val="95000"/>
                  </a:srgbClr>
                </a:solidFill>
                <a:latin typeface="Franklin Gothic Book" panose="020B0503020102020204"/>
                <a:ea typeface="Source Sans Pro"/>
              </a:rPr>
              <a:t>Drizly</a:t>
            </a:r>
            <a:endParaRPr lang="en-US" sz="800" i="1" dirty="0">
              <a:solidFill>
                <a:srgbClr val="FFFFFF">
                  <a:lumMod val="95000"/>
                </a:srgbClr>
              </a:solidFill>
              <a:latin typeface="Franklin Gothic Book" panose="020B0503020102020204"/>
              <a:ea typeface="Source Sans Pro" panose="020B0503030403020204" pitchFamily="34" charset="0"/>
            </a:endParaRPr>
          </a:p>
        </p:txBody>
      </p:sp>
      <p:sp>
        <p:nvSpPr>
          <p:cNvPr id="12" name="TextBox 11">
            <a:extLst>
              <a:ext uri="{FF2B5EF4-FFF2-40B4-BE49-F238E27FC236}">
                <a16:creationId xmlns:a16="http://schemas.microsoft.com/office/drawing/2014/main" id="{5C3A875B-5C06-4F21-8431-07FE537D7B53}"/>
              </a:ext>
            </a:extLst>
          </p:cNvPr>
          <p:cNvSpPr txBox="1"/>
          <p:nvPr/>
        </p:nvSpPr>
        <p:spPr>
          <a:xfrm>
            <a:off x="10339196" y="3116376"/>
            <a:ext cx="5015012" cy="3990836"/>
          </a:xfrm>
          <a:prstGeom prst="rect">
            <a:avLst/>
          </a:prstGeom>
          <a:noFill/>
        </p:spPr>
        <p:txBody>
          <a:bodyPr wrap="square" rtlCol="0">
            <a:spAutoFit/>
          </a:bodyPr>
          <a:lstStyle/>
          <a:p>
            <a:pPr defTabSz="1219170">
              <a:spcAft>
                <a:spcPts val="1600"/>
              </a:spcAft>
              <a:defRPr/>
            </a:pPr>
            <a:r>
              <a:rPr lang="en-US" sz="2667" b="1" dirty="0">
                <a:solidFill>
                  <a:srgbClr val="FEB92F"/>
                </a:solidFill>
                <a:latin typeface="Franklin Gothic Book" panose="020B0503020102020204"/>
              </a:rPr>
              <a:t>Key Implication</a:t>
            </a:r>
          </a:p>
          <a:p>
            <a:pPr defTabSz="1219170">
              <a:defRPr/>
            </a:pPr>
            <a:r>
              <a:rPr lang="en-US" dirty="0">
                <a:solidFill>
                  <a:srgbClr val="FFFFFF">
                    <a:lumMod val="85000"/>
                  </a:srgbClr>
                </a:solidFill>
                <a:latin typeface="Franklin Gothic Book" panose="020B0503020102020204"/>
              </a:rPr>
              <a:t>Online alcohol sales have increased due to the pandemic.</a:t>
            </a:r>
          </a:p>
          <a:p>
            <a:pPr defTabSz="1219170">
              <a:defRPr/>
            </a:pPr>
            <a:endParaRPr lang="en-US" sz="2133" dirty="0">
              <a:solidFill>
                <a:srgbClr val="FFFFFF">
                  <a:lumMod val="85000"/>
                </a:srgbClr>
              </a:solidFill>
              <a:latin typeface="Franklin Gothic Book" panose="020B0503020102020204" pitchFamily="34" charset="0"/>
              <a:sym typeface="Gill Sans" pitchFamily="-84" charset="0"/>
            </a:endParaRPr>
          </a:p>
          <a:p>
            <a:pPr defTabSz="1219170">
              <a:defRPr/>
            </a:pPr>
            <a:r>
              <a:rPr lang="en-US" dirty="0">
                <a:solidFill>
                  <a:srgbClr val="16A7DB"/>
                </a:solidFill>
                <a:latin typeface="Franklin Gothic Book" panose="020B0503020102020204"/>
              </a:rPr>
              <a:t>As consumers become more comfortable and regular with purchasing alcohol online, paid digital media would likely drive the highest conversion rates and have the best ROI. </a:t>
            </a:r>
          </a:p>
        </p:txBody>
      </p:sp>
      <p:sp>
        <p:nvSpPr>
          <p:cNvPr id="4" name="Text Placeholder 3">
            <a:extLst>
              <a:ext uri="{FF2B5EF4-FFF2-40B4-BE49-F238E27FC236}">
                <a16:creationId xmlns:a16="http://schemas.microsoft.com/office/drawing/2014/main" id="{D8DC87CD-A943-43FB-A7BD-FF1B724502EB}"/>
              </a:ext>
            </a:extLst>
          </p:cNvPr>
          <p:cNvSpPr>
            <a:spLocks noGrp="1"/>
          </p:cNvSpPr>
          <p:nvPr>
            <p:ph type="body" sz="quarter" idx="12"/>
          </p:nvPr>
        </p:nvSpPr>
        <p:spPr/>
        <p:txBody>
          <a:bodyPr>
            <a:normAutofit/>
          </a:bodyPr>
          <a:lstStyle/>
          <a:p>
            <a:endParaRPr lang="en-US"/>
          </a:p>
        </p:txBody>
      </p:sp>
      <p:graphicFrame>
        <p:nvGraphicFramePr>
          <p:cNvPr id="7" name="Chart 6">
            <a:extLst>
              <a:ext uri="{FF2B5EF4-FFF2-40B4-BE49-F238E27FC236}">
                <a16:creationId xmlns:a16="http://schemas.microsoft.com/office/drawing/2014/main" id="{E85FDE0A-5F72-4881-880E-85C537067AAF}"/>
              </a:ext>
            </a:extLst>
          </p:cNvPr>
          <p:cNvGraphicFramePr/>
          <p:nvPr/>
        </p:nvGraphicFramePr>
        <p:xfrm>
          <a:off x="1029013" y="2797529"/>
          <a:ext cx="8501160" cy="53869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954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4BDD1B93-CB85-4296-98E5-ADC775226F44}"/>
              </a:ext>
            </a:extLst>
          </p:cNvPr>
          <p:cNvGraphicFramePr/>
          <p:nvPr/>
        </p:nvGraphicFramePr>
        <p:xfrm>
          <a:off x="253255" y="2463800"/>
          <a:ext cx="11921067" cy="5930771"/>
        </p:xfrm>
        <a:graphic>
          <a:graphicData uri="http://schemas.openxmlformats.org/drawingml/2006/chart">
            <c:chart xmlns:c="http://schemas.openxmlformats.org/drawingml/2006/chart" xmlns:r="http://schemas.openxmlformats.org/officeDocument/2006/relationships" r:id="rId2"/>
          </a:graphicData>
        </a:graphic>
      </p:graphicFrame>
      <p:sp>
        <p:nvSpPr>
          <p:cNvPr id="7" name="Notes 4">
            <a:extLst>
              <a:ext uri="{FF2B5EF4-FFF2-40B4-BE49-F238E27FC236}">
                <a16:creationId xmlns:a16="http://schemas.microsoft.com/office/drawing/2014/main" id="{0474C5ED-D0A2-4CD4-8DDA-ACA332A557A6}"/>
              </a:ext>
            </a:extLst>
          </p:cNvPr>
          <p:cNvSpPr txBox="1"/>
          <p:nvPr/>
        </p:nvSpPr>
        <p:spPr>
          <a:xfrm>
            <a:off x="1017593" y="8401717"/>
            <a:ext cx="5985100" cy="12311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38096" bIns="0" rtlCol="0" anchor="t" anchorCtr="0">
            <a:spAutoFit/>
          </a:bodyPr>
          <a:lstStyle/>
          <a:p>
            <a:pPr defTabSz="914232" fontAlgn="base">
              <a:spcBef>
                <a:spcPts val="100"/>
              </a:spcBef>
              <a:spcAft>
                <a:spcPts val="100"/>
              </a:spcAft>
              <a:buClr>
                <a:srgbClr val="000000"/>
              </a:buClr>
              <a:buSzPct val="100000"/>
              <a:defRPr/>
            </a:pPr>
            <a:r>
              <a:rPr lang="en-US" sz="800" i="1" dirty="0">
                <a:solidFill>
                  <a:srgbClr val="FFFFFF">
                    <a:lumMod val="95000"/>
                  </a:srgbClr>
                </a:solidFill>
                <a:latin typeface="Franklin Gothic Book" panose="020B0503020102020204"/>
                <a:ea typeface="Source Sans Pro"/>
              </a:rPr>
              <a:t>Source: Kantar Media</a:t>
            </a:r>
            <a:endParaRPr lang="en-US" sz="800" i="1" dirty="0">
              <a:solidFill>
                <a:srgbClr val="FFFFFF">
                  <a:lumMod val="95000"/>
                </a:srgbClr>
              </a:solidFill>
              <a:latin typeface="Franklin Gothic Book" panose="020B0503020102020204"/>
              <a:ea typeface="Source Sans Pro" panose="020B0503030403020204" pitchFamily="34" charset="0"/>
            </a:endParaRPr>
          </a:p>
        </p:txBody>
      </p:sp>
      <p:sp>
        <p:nvSpPr>
          <p:cNvPr id="4" name="Title 3">
            <a:extLst>
              <a:ext uri="{FF2B5EF4-FFF2-40B4-BE49-F238E27FC236}">
                <a16:creationId xmlns:a16="http://schemas.microsoft.com/office/drawing/2014/main" id="{5E891F51-3486-4C26-8D55-DF7BE37306F1}"/>
              </a:ext>
            </a:extLst>
          </p:cNvPr>
          <p:cNvSpPr>
            <a:spLocks noGrp="1"/>
          </p:cNvSpPr>
          <p:nvPr>
            <p:ph type="title"/>
          </p:nvPr>
        </p:nvSpPr>
        <p:spPr>
          <a:xfrm>
            <a:off x="253256" y="193010"/>
            <a:ext cx="15871357" cy="1112839"/>
          </a:xfrm>
        </p:spPr>
        <p:txBody>
          <a:bodyPr>
            <a:noAutofit/>
          </a:bodyPr>
          <a:lstStyle/>
          <a:p>
            <a:pPr>
              <a:lnSpc>
                <a:spcPct val="80000"/>
              </a:lnSpc>
            </a:pPr>
            <a:r>
              <a:rPr lang="en-US" sz="3733" dirty="0"/>
              <a:t>THE MONTHS WITH PEAKS IN AD SPEND CORRELATE WITH THE MONTHS CONSUMERS ARE MOST ENGAGING WITH BRANDS</a:t>
            </a:r>
          </a:p>
        </p:txBody>
      </p:sp>
      <p:sp>
        <p:nvSpPr>
          <p:cNvPr id="22" name="TextBox 21">
            <a:extLst>
              <a:ext uri="{FF2B5EF4-FFF2-40B4-BE49-F238E27FC236}">
                <a16:creationId xmlns:a16="http://schemas.microsoft.com/office/drawing/2014/main" id="{DB8F6D23-FE91-4A12-A0DC-FFE7D3B14302}"/>
              </a:ext>
            </a:extLst>
          </p:cNvPr>
          <p:cNvSpPr txBox="1"/>
          <p:nvPr/>
        </p:nvSpPr>
        <p:spPr>
          <a:xfrm>
            <a:off x="3412474" y="1790030"/>
            <a:ext cx="5861629" cy="830997"/>
          </a:xfrm>
          <a:prstGeom prst="rect">
            <a:avLst/>
          </a:prstGeom>
          <a:noFill/>
        </p:spPr>
        <p:txBody>
          <a:bodyPr wrap="square" rtlCol="0">
            <a:spAutoFit/>
          </a:bodyPr>
          <a:lstStyle/>
          <a:p>
            <a:pPr algn="ctr" defTabSz="1219170">
              <a:defRPr/>
            </a:pPr>
            <a:r>
              <a:rPr lang="en-US" b="1" dirty="0">
                <a:solidFill>
                  <a:srgbClr val="FFFFFF"/>
                </a:solidFill>
                <a:latin typeface="Franklin Gothic Book" panose="020B0503020102020204"/>
              </a:rPr>
              <a:t>Monthly Alcohol Industry Ad Spend Trends</a:t>
            </a:r>
          </a:p>
          <a:p>
            <a:pPr algn="ctr" defTabSz="1219170">
              <a:defRPr/>
            </a:pPr>
            <a:r>
              <a:rPr lang="en-US" b="1" dirty="0">
                <a:solidFill>
                  <a:srgbClr val="FEB92F"/>
                </a:solidFill>
                <a:latin typeface="Franklin Gothic Book" panose="020B0503020102020204"/>
              </a:rPr>
              <a:t>January 2020 – April 2021</a:t>
            </a:r>
          </a:p>
        </p:txBody>
      </p:sp>
      <p:sp>
        <p:nvSpPr>
          <p:cNvPr id="23" name="TextBox 22">
            <a:extLst>
              <a:ext uri="{FF2B5EF4-FFF2-40B4-BE49-F238E27FC236}">
                <a16:creationId xmlns:a16="http://schemas.microsoft.com/office/drawing/2014/main" id="{FAE69772-C3E0-4726-9CE5-FE17580F8862}"/>
              </a:ext>
            </a:extLst>
          </p:cNvPr>
          <p:cNvSpPr txBox="1"/>
          <p:nvPr/>
        </p:nvSpPr>
        <p:spPr>
          <a:xfrm>
            <a:off x="1460139" y="8565649"/>
            <a:ext cx="11921067" cy="523220"/>
          </a:xfrm>
          <a:prstGeom prst="rect">
            <a:avLst/>
          </a:prstGeom>
          <a:noFill/>
        </p:spPr>
        <p:txBody>
          <a:bodyPr wrap="square" rtlCol="0">
            <a:spAutoFit/>
          </a:bodyPr>
          <a:lstStyle/>
          <a:p>
            <a:pPr algn="ctr" defTabSz="1219170">
              <a:defRPr/>
            </a:pPr>
            <a:r>
              <a:rPr lang="en-US" sz="1400" dirty="0">
                <a:solidFill>
                  <a:srgbClr val="FFFFFF">
                    <a:lumMod val="85000"/>
                  </a:srgbClr>
                </a:solidFill>
                <a:latin typeface="Franklin Gothic Book" panose="020B0503020102020204"/>
              </a:rPr>
              <a:t>*Total Ad Spend includes TV, magazine, newspaper, radio, internet display, mobile web, online video, Facebook mobile, internet search, and outdoor ad spend </a:t>
            </a:r>
          </a:p>
        </p:txBody>
      </p:sp>
      <p:sp>
        <p:nvSpPr>
          <p:cNvPr id="29" name="TextBox 28">
            <a:extLst>
              <a:ext uri="{FF2B5EF4-FFF2-40B4-BE49-F238E27FC236}">
                <a16:creationId xmlns:a16="http://schemas.microsoft.com/office/drawing/2014/main" id="{29965F60-4F69-45C8-9425-B5C218445060}"/>
              </a:ext>
            </a:extLst>
          </p:cNvPr>
          <p:cNvSpPr txBox="1"/>
          <p:nvPr/>
        </p:nvSpPr>
        <p:spPr>
          <a:xfrm>
            <a:off x="12383295" y="2497468"/>
            <a:ext cx="3416300" cy="4402039"/>
          </a:xfrm>
          <a:prstGeom prst="rect">
            <a:avLst/>
          </a:prstGeom>
          <a:noFill/>
        </p:spPr>
        <p:txBody>
          <a:bodyPr wrap="square" rtlCol="0">
            <a:spAutoFit/>
          </a:bodyPr>
          <a:lstStyle/>
          <a:p>
            <a:pPr defTabSz="1219170">
              <a:spcAft>
                <a:spcPts val="1600"/>
              </a:spcAft>
              <a:defRPr/>
            </a:pPr>
            <a:r>
              <a:rPr lang="en-US" b="1" dirty="0">
                <a:solidFill>
                  <a:srgbClr val="FEB92F"/>
                </a:solidFill>
              </a:rPr>
              <a:t>Key Implication</a:t>
            </a:r>
          </a:p>
          <a:p>
            <a:pPr defTabSz="1219170" fontAlgn="base">
              <a:spcBef>
                <a:spcPct val="0"/>
              </a:spcBef>
              <a:spcAft>
                <a:spcPct val="0"/>
              </a:spcAft>
              <a:defRPr/>
            </a:pPr>
            <a:r>
              <a:rPr lang="en-US" sz="1867" dirty="0">
                <a:solidFill>
                  <a:schemeClr val="bg1">
                    <a:lumMod val="85000"/>
                  </a:schemeClr>
                </a:solidFill>
                <a:sym typeface="Gill Sans" pitchFamily="-84" charset="0"/>
              </a:rPr>
              <a:t>Monthly advertising investment in the alcohol industry peaked in December 2020. During this month, there were many holiday &amp; safety-focused campaigns. 2021 monthly ad spend has exceeded the amounts spent in the same months in 2020. </a:t>
            </a:r>
          </a:p>
          <a:p>
            <a:pPr defTabSz="1219170" fontAlgn="base">
              <a:spcBef>
                <a:spcPct val="0"/>
              </a:spcBef>
              <a:spcAft>
                <a:spcPct val="0"/>
              </a:spcAft>
              <a:defRPr/>
            </a:pPr>
            <a:endParaRPr lang="en-US" sz="1867" dirty="0">
              <a:solidFill>
                <a:srgbClr val="393D3F"/>
              </a:solidFill>
              <a:sym typeface="Gill Sans" pitchFamily="-84" charset="0"/>
            </a:endParaRPr>
          </a:p>
          <a:p>
            <a:pPr defTabSz="1219170" fontAlgn="base">
              <a:spcBef>
                <a:spcPct val="0"/>
              </a:spcBef>
              <a:spcAft>
                <a:spcPct val="0"/>
              </a:spcAft>
              <a:defRPr/>
            </a:pPr>
            <a:r>
              <a:rPr lang="en-US" sz="1867" dirty="0">
                <a:solidFill>
                  <a:schemeClr val="accent2"/>
                </a:solidFill>
                <a:ea typeface="+mj-ea"/>
                <a:cs typeface="+mj-cs"/>
                <a:sym typeface="Gill Sans" pitchFamily="-84" charset="0"/>
              </a:rPr>
              <a:t>As we enter Q4 2021, we can expect ad spend, especially digital to increase drastically in the alcohol vertical.</a:t>
            </a:r>
          </a:p>
        </p:txBody>
      </p:sp>
    </p:spTree>
    <p:extLst>
      <p:ext uri="{BB962C8B-B14F-4D97-AF65-F5344CB8AC3E}">
        <p14:creationId xmlns:p14="http://schemas.microsoft.com/office/powerpoint/2010/main" val="377998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sisBlk&amp;Blk_2021/k">
  <a:themeElements>
    <a:clrScheme name="BTech_2021_newColors">
      <a:dk1>
        <a:srgbClr val="0A0D10"/>
      </a:dk1>
      <a:lt1>
        <a:srgbClr val="FFFFFF"/>
      </a:lt1>
      <a:dk2>
        <a:srgbClr val="FEB92F"/>
      </a:dk2>
      <a:lt2>
        <a:srgbClr val="3A3C40"/>
      </a:lt2>
      <a:accent1>
        <a:srgbClr val="838383"/>
      </a:accent1>
      <a:accent2>
        <a:srgbClr val="16A7DB"/>
      </a:accent2>
      <a:accent3>
        <a:srgbClr val="168DDB"/>
      </a:accent3>
      <a:accent4>
        <a:srgbClr val="37B360"/>
      </a:accent4>
      <a:accent5>
        <a:srgbClr val="FB8A00"/>
      </a:accent5>
      <a:accent6>
        <a:srgbClr val="FF4949"/>
      </a:accent6>
      <a:hlink>
        <a:srgbClr val="094ED4"/>
      </a:hlink>
      <a:folHlink>
        <a:srgbClr val="0A0D1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chemeClr val="bg2"/>
            </a:solidFill>
            <a:latin typeface="+mn-lt"/>
          </a:defRPr>
        </a:defPPr>
      </a:lstStyle>
    </a:txDef>
  </a:objectDefaults>
  <a:extraClrSchemeLst/>
</a:theme>
</file>

<file path=ppt/theme/theme2.xml><?xml version="1.0" encoding="utf-8"?>
<a:theme xmlns:a="http://schemas.openxmlformats.org/drawingml/2006/main" name="1_BasisBlk&amp;Blk_2021/k">
  <a:themeElements>
    <a:clrScheme name="BTech_2021_newColors">
      <a:dk1>
        <a:srgbClr val="0A0D10"/>
      </a:dk1>
      <a:lt1>
        <a:srgbClr val="FFFFFF"/>
      </a:lt1>
      <a:dk2>
        <a:srgbClr val="FEB92F"/>
      </a:dk2>
      <a:lt2>
        <a:srgbClr val="3A3C40"/>
      </a:lt2>
      <a:accent1>
        <a:srgbClr val="838383"/>
      </a:accent1>
      <a:accent2>
        <a:srgbClr val="16A7DB"/>
      </a:accent2>
      <a:accent3>
        <a:srgbClr val="168DDB"/>
      </a:accent3>
      <a:accent4>
        <a:srgbClr val="37B360"/>
      </a:accent4>
      <a:accent5>
        <a:srgbClr val="FB8A00"/>
      </a:accent5>
      <a:accent6>
        <a:srgbClr val="FF4949"/>
      </a:accent6>
      <a:hlink>
        <a:srgbClr val="094ED4"/>
      </a:hlink>
      <a:folHlink>
        <a:srgbClr val="0A0D1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chemeClr val="bg2"/>
            </a:solidFill>
            <a:latin typeface="+mn-l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1be6dde-f8dc-4713-9f60-caa4fd811fd8" xsi:nil="true"/>
    <Preview xmlns="31b3bce5-88e8-439a-8872-baefaee736cb" xsi:nil="true"/>
    <lcf76f155ced4ddcb4097134ff3c332f xmlns="31b3bce5-88e8-439a-8872-baefaee736c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33073ACC97FD4995A8E888A77F219C" ma:contentTypeVersion="22" ma:contentTypeDescription="Create a new document." ma:contentTypeScope="" ma:versionID="a75ffd4bea6894bbf6d32b8bbd08bdb1">
  <xsd:schema xmlns:xsd="http://www.w3.org/2001/XMLSchema" xmlns:xs="http://www.w3.org/2001/XMLSchema" xmlns:p="http://schemas.microsoft.com/office/2006/metadata/properties" xmlns:ns2="31b3bce5-88e8-439a-8872-baefaee736cb" xmlns:ns3="51be6dde-f8dc-4713-9f60-caa4fd811fd8" targetNamespace="http://schemas.microsoft.com/office/2006/metadata/properties" ma:root="true" ma:fieldsID="4bb115464c1c7c786b14c94355b0360f" ns2:_="" ns3:_="">
    <xsd:import namespace="31b3bce5-88e8-439a-8872-baefaee736cb"/>
    <xsd:import namespace="51be6dde-f8dc-4713-9f60-caa4fd811f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3bce5-88e8-439a-8872-baefaee73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4f3075-4399-4cad-9ea1-08df43ca71c6" ma:termSetId="09814cd3-568e-fe90-9814-8d621ff8fb84" ma:anchorId="fba54fb3-c3e1-fe81-a776-ca4b69148c4d" ma:open="true" ma:isKeyword="false">
      <xsd:complexType>
        <xsd:sequence>
          <xsd:element ref="pc:Terms" minOccurs="0" maxOccurs="1"/>
        </xsd:sequence>
      </xsd:complexType>
    </xsd:element>
    <xsd:element name="Preview" ma:index="24" nillable="true" ma:displayName="Preview"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be6dde-f8dc-4713-9f60-caa4fd811fd8"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a6457bc5-c1d9-4998-95fd-3a875170c345}" ma:internalName="TaxCatchAll" ma:readOnly="false" ma:showField="CatchAllData" ma:web="51be6dde-f8dc-4713-9f60-caa4fd811f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630C98-9F54-43D1-ABE9-4D7A906F38CB}">
  <ds:schemaRefs>
    <ds:schemaRef ds:uri="http://purl.org/dc/elements/1.1/"/>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purl.org/dc/dcmitype/"/>
    <ds:schemaRef ds:uri="a3e173d1-c72f-4707-9328-85acb68e8422"/>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672F341F-1234-4AB7-BB0C-68144377CAF9}">
  <ds:schemaRefs>
    <ds:schemaRef ds:uri="http://schemas.microsoft.com/sharepoint/v3/contenttype/forms"/>
  </ds:schemaRefs>
</ds:datastoreItem>
</file>

<file path=customXml/itemProps3.xml><?xml version="1.0" encoding="utf-8"?>
<ds:datastoreItem xmlns:ds="http://schemas.openxmlformats.org/officeDocument/2006/customXml" ds:itemID="{3C3D0C68-8FF4-457F-8445-593DAB3E5724}"/>
</file>

<file path=docProps/app.xml><?xml version="1.0" encoding="utf-8"?>
<Properties xmlns="http://schemas.openxmlformats.org/officeDocument/2006/extended-properties" xmlns:vt="http://schemas.openxmlformats.org/officeDocument/2006/docPropsVTypes">
  <TotalTime>9455</TotalTime>
  <Words>2582</Words>
  <Application>Microsoft Office PowerPoint</Application>
  <PresentationFormat>Custom</PresentationFormat>
  <Paragraphs>349</Paragraphs>
  <Slides>22</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Franklin Gothic Book</vt:lpstr>
      <vt:lpstr>Franklin Gothic Medium</vt:lpstr>
      <vt:lpstr>Symbol</vt:lpstr>
      <vt:lpstr>Times New Roman</vt:lpstr>
      <vt:lpstr>BasisBlk&amp;Blk_2021/k</vt:lpstr>
      <vt:lpstr>1_BasisBlk&amp;Blk_2021/k</vt:lpstr>
      <vt:lpstr>PowerPoint Presentation</vt:lpstr>
      <vt:lpstr>TODAY’S AGENDA</vt:lpstr>
      <vt:lpstr>PowerPoint Presentation</vt:lpstr>
      <vt:lpstr>Who Falls into the Beverage Category?</vt:lpstr>
      <vt:lpstr>ALCOHOLIC BEVERAGE TAKEAWAYS</vt:lpstr>
      <vt:lpstr>RESEARCH</vt:lpstr>
      <vt:lpstr>Delivery &amp; online sales have become the future of the alcoholic beverage industry.</vt:lpstr>
      <vt:lpstr>ALCOHOL RETAIL SALES HAVE DRAMATICALLY SHIFTED ONLINE SINCE THE START OF COVID </vt:lpstr>
      <vt:lpstr>THE MONTHS WITH PEAKS IN AD SPEND CORRELATE WITH THE MONTHS CONSUMERS ARE MOST ENGAGING WITH BRANDS</vt:lpstr>
      <vt:lpstr>THE ALCOHOLIC BEVERAGE INDUSTRY IS AN IMMENSELY LARGE SPENDING VERTICAL BUT IS FOCUSED TOO HEAVILY ON TRADITIONAL MEDIA.  THE WINE SEGMENT IS LEADING THE WAY IN TRANSITIONING AD SPEND TO THE DIGITAL FORMAT. STILL, THEY ARE FAR BEHIND OTHER SEGMENTS IN USING PROGRAMMATIC BUYING METHODS. </vt:lpstr>
      <vt:lpstr>FREQUENT SPIRITS DRINKERS ENJOY LIQUOR WHEN SOCIALIZING AND ENTERTAINING OTHERS AT HOME, OTHERWISE THEY DRINK BEER &amp; WINE</vt:lpstr>
      <vt:lpstr>FREQUENT DRINKERS</vt:lpstr>
      <vt:lpstr>ALCOHOLIC BEVERAGE CONSUMERS</vt:lpstr>
      <vt:lpstr>PowerPoint Presentation</vt:lpstr>
      <vt:lpstr>Important Pieces to Identify for Beverage Advertisers</vt:lpstr>
      <vt:lpstr>Questions to Ask</vt:lpstr>
      <vt:lpstr>PowerPoint Presentation</vt:lpstr>
      <vt:lpstr>The Beverage Industry Pitch</vt:lpstr>
      <vt:lpstr>PowerPoint Presentation</vt:lpstr>
      <vt:lpstr>Stand Out Tactics: Alcohol</vt:lpstr>
      <vt:lpstr>Focus on Video &amp; Audio</vt:lpstr>
      <vt:lpstr>Retargeting Strategy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Kretsch</dc:creator>
  <cp:lastModifiedBy>Christine Kim</cp:lastModifiedBy>
  <cp:revision>212</cp:revision>
  <dcterms:created xsi:type="dcterms:W3CDTF">2021-03-25T21:33:16Z</dcterms:created>
  <dcterms:modified xsi:type="dcterms:W3CDTF">2023-02-12T16:41:06Z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0x0101007A3B57B384E2A94A9AD96CAB4D7B2EA3</vt:lpwstr>
  </property>
</Properties>
</file>