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32" r:id="rId4"/>
    <p:sldMasterId id="2147485070" r:id="rId5"/>
  </p:sldMasterIdLst>
  <p:notesMasterIdLst>
    <p:notesMasterId r:id="rId27"/>
  </p:notesMasterIdLst>
  <p:handoutMasterIdLst>
    <p:handoutMasterId r:id="rId28"/>
  </p:handoutMasterIdLst>
  <p:sldIdLst>
    <p:sldId id="3753" r:id="rId6"/>
    <p:sldId id="3691" r:id="rId7"/>
    <p:sldId id="4072" r:id="rId8"/>
    <p:sldId id="4149" r:id="rId9"/>
    <p:sldId id="2076136468" r:id="rId10"/>
    <p:sldId id="3665" r:id="rId11"/>
    <p:sldId id="2076136590" r:id="rId12"/>
    <p:sldId id="2076136481" r:id="rId13"/>
    <p:sldId id="2076136482" r:id="rId14"/>
    <p:sldId id="2076136478" r:id="rId15"/>
    <p:sldId id="2076136479" r:id="rId16"/>
    <p:sldId id="2076136480" r:id="rId17"/>
    <p:sldId id="2076136591" r:id="rId18"/>
    <p:sldId id="4202" r:id="rId19"/>
    <p:sldId id="4204" r:id="rId20"/>
    <p:sldId id="4191" r:id="rId21"/>
    <p:sldId id="4197" r:id="rId22"/>
    <p:sldId id="2076136462" r:id="rId23"/>
    <p:sldId id="4188" r:id="rId24"/>
    <p:sldId id="4205" r:id="rId25"/>
    <p:sldId id="4245" r:id="rId26"/>
  </p:sldIdLst>
  <p:sldSz cx="16257588" cy="9144000"/>
  <p:notesSz cx="6858000" cy="9144000"/>
  <p:defaultText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Basis Technologies 2021" id="{A68FA98D-735A-154B-9DE7-3C70B91F8611}">
          <p14:sldIdLst>
            <p14:sldId id="3753"/>
          </p14:sldIdLst>
        </p14:section>
        <p14:section name="INTRODUCTIONS" id="{227310E5-C7AE-B842-82EE-DA2853B06408}">
          <p14:sldIdLst>
            <p14:sldId id="3691"/>
          </p14:sldIdLst>
        </p14:section>
        <p14:section name="PROMOTIONALS" id="{14797BFE-E271-194E-8138-B6EF1CBD4762}">
          <p14:sldIdLst/>
        </p14:section>
        <p14:section name="DIVIDERS" id="{2A30F5F5-ABDC-1B46-95E4-8ADB50879356}">
          <p14:sldIdLst>
            <p14:sldId id="4072"/>
            <p14:sldId id="4149"/>
            <p14:sldId id="2076136468"/>
            <p14:sldId id="3665"/>
            <p14:sldId id="2076136590"/>
            <p14:sldId id="2076136481"/>
            <p14:sldId id="2076136482"/>
            <p14:sldId id="2076136478"/>
            <p14:sldId id="2076136479"/>
            <p14:sldId id="2076136480"/>
            <p14:sldId id="2076136591"/>
            <p14:sldId id="4202"/>
            <p14:sldId id="4204"/>
            <p14:sldId id="4191"/>
            <p14:sldId id="4197"/>
            <p14:sldId id="2076136462"/>
            <p14:sldId id="4188"/>
            <p14:sldId id="4205"/>
            <p14:sldId id="4245"/>
          </p14:sldIdLst>
        </p14:section>
        <p14:section name="CONTENT SLIDES" id="{3BEBCB1D-D35D-A946-BCCD-4AB59D7C301B}">
          <p14:sldIdLst/>
        </p14:section>
        <p14:section name="TIMELINES &amp; CHARTS" id="{E211F002-437B-9C4C-AFBC-E6771C5F9588}">
          <p14:sldIdLst/>
        </p14:section>
        <p14:section name="CASE STUDY" id="{49F20854-9B9A-C845-8BA4-90EDCE60EC51}">
          <p14:sldIdLst/>
        </p14:section>
        <p14:section name="SUMMARY" id="{E1BEE25A-C887-8D4C-AD4C-EDCC350C3132}">
          <p14:sldIdLst/>
        </p14:section>
        <p14:section name="QUOTES" id="{9BCD6EE8-E863-A041-93BC-6FBA773AE89A}">
          <p14:sldIdLst/>
        </p14:section>
        <p14:section name="CHART ASSETS" id="{5A547DE9-6C42-C54D-BC29-D063DE422518}">
          <p14:sldIdLst/>
        </p14:section>
        <p14:section name="LIGHT PAGE OPTIONS" id="{D03C461E-7563-794C-87FD-5D4B390B0BC6}">
          <p14:sldIdLst/>
        </p14:section>
        <p14:section name="THANK YOU &amp; APPENDIX" id="{E6FFA649-A8B9-904D-85BB-A03B2E56E466}">
          <p14:sldIdLst/>
        </p14:section>
        <p14:section name="BRAND GUIDELINES" id="{ECF98819-E7BE-D84C-ACC1-4704389D4D72}">
          <p14:sldIdLst/>
        </p14:section>
      </p14:sectionLst>
    </p:ext>
    <p:ext uri="{EFAFB233-063F-42B5-8137-9DF3F51BA10A}">
      <p15:sldGuideLst xmlns:p15="http://schemas.microsoft.com/office/powerpoint/2012/main">
        <p15:guide id="3" orient="horz" pos="167" userDrawn="1">
          <p15:clr>
            <a:srgbClr val="A4A3A4"/>
          </p15:clr>
        </p15:guide>
        <p15:guide id="4" pos="480" userDrawn="1">
          <p15:clr>
            <a:srgbClr val="A4A3A4"/>
          </p15:clr>
        </p15:guide>
        <p15:guide id="5" pos="9969" userDrawn="1">
          <p15:clr>
            <a:srgbClr val="A4A3A4"/>
          </p15:clr>
        </p15:guide>
        <p15:guide id="6" orient="horz"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n Riegsecker" initials="SR" lastIdx="74" clrIdx="0">
    <p:extLst>
      <p:ext uri="{19B8F6BF-5375-455C-9EA6-DF929625EA0E}">
        <p15:presenceInfo xmlns:p15="http://schemas.microsoft.com/office/powerpoint/2012/main" userId="S::shawn.riegsecker@centro.net::9d54c03b-8ef1-4fd6-81fb-2c2b1e3bd923" providerId="AD"/>
      </p:ext>
    </p:extLst>
  </p:cmAuthor>
  <p:cmAuthor id="2" name="Joanna Vahlsing" initials="JV" lastIdx="219" clrIdx="1">
    <p:extLst>
      <p:ext uri="{19B8F6BF-5375-455C-9EA6-DF929625EA0E}">
        <p15:presenceInfo xmlns:p15="http://schemas.microsoft.com/office/powerpoint/2012/main" userId="S::joanna.vahlsing@centro.net::e886e2ca-ca5d-4284-b5e9-ec1e13a37da6" providerId="AD"/>
      </p:ext>
    </p:extLst>
  </p:cmAuthor>
  <p:cmAuthor id="3" name="Tyler Kelly" initials="TK" lastIdx="8" clrIdx="2">
    <p:extLst>
      <p:ext uri="{19B8F6BF-5375-455C-9EA6-DF929625EA0E}">
        <p15:presenceInfo xmlns:p15="http://schemas.microsoft.com/office/powerpoint/2012/main" userId="S::tyler.kelly@centro.net::9e5c1beb-129e-45d7-b7f9-aefbe4daecf0" providerId="AD"/>
      </p:ext>
    </p:extLst>
  </p:cmAuthor>
  <p:cmAuthor id="4" name="Patrick Kretsch" initials="PK" lastIdx="13" clrIdx="3">
    <p:extLst>
      <p:ext uri="{19B8F6BF-5375-455C-9EA6-DF929625EA0E}">
        <p15:presenceInfo xmlns:p15="http://schemas.microsoft.com/office/powerpoint/2012/main" userId="S::patrick.kretsch@centro.net::ce21114a-77e9-4234-b5e6-f5c5033af2eb" providerId="AD"/>
      </p:ext>
    </p:extLst>
  </p:cmAuthor>
  <p:cmAuthor id="5" name="Patrick Cebrzynski" initials="PC" lastIdx="24" clrIdx="4">
    <p:extLst>
      <p:ext uri="{19B8F6BF-5375-455C-9EA6-DF929625EA0E}">
        <p15:presenceInfo xmlns:p15="http://schemas.microsoft.com/office/powerpoint/2012/main" userId="S::patrick.cebrzynski@centro.net::8bdaa4ca-be69-4a6d-bd8d-dcc9b2759877" providerId="AD"/>
      </p:ext>
    </p:extLst>
  </p:cmAuthor>
  <p:cmAuthor id="6" name="Patrick Cebrzynski" initials="PC [2]" lastIdx="1" clrIdx="5">
    <p:extLst>
      <p:ext uri="{19B8F6BF-5375-455C-9EA6-DF929625EA0E}">
        <p15:presenceInfo xmlns:p15="http://schemas.microsoft.com/office/powerpoint/2012/main" userId="Patrick Cebrzynski" providerId="None"/>
      </p:ext>
    </p:extLst>
  </p:cmAuthor>
  <p:cmAuthor id="7" name="Clayton Kossl" initials="CK" lastIdx="64" clrIdx="6">
    <p:extLst>
      <p:ext uri="{19B8F6BF-5375-455C-9EA6-DF929625EA0E}">
        <p15:presenceInfo xmlns:p15="http://schemas.microsoft.com/office/powerpoint/2012/main" userId="S::clayton.kossl@centro.net::7981f062-6c91-4ea7-a890-9d08b4421d01" providerId="AD"/>
      </p:ext>
    </p:extLst>
  </p:cmAuthor>
  <p:cmAuthor id="8" name="Joanna Vahlsing" initials="JV [2]" lastIdx="12" clrIdx="7">
    <p:extLst>
      <p:ext uri="{19B8F6BF-5375-455C-9EA6-DF929625EA0E}">
        <p15:presenceInfo xmlns:p15="http://schemas.microsoft.com/office/powerpoint/2012/main" userId="S::joanna.vahlsing@centro.net::5f4b75ff-e3bd-4c5b-8228-48f723304e74" providerId="AD"/>
      </p:ext>
    </p:extLst>
  </p:cmAuthor>
  <p:cmAuthor id="9" name="Patel, Neal P" initials="PP" lastIdx="8" clrIdx="8">
    <p:extLst>
      <p:ext uri="{19B8F6BF-5375-455C-9EA6-DF929625EA0E}">
        <p15:presenceInfo xmlns:p15="http://schemas.microsoft.com/office/powerpoint/2012/main" userId="S::neal.p.patel_rbccm.com#ext#@centrohub.onmicrosoft.com::45624170-eecc-423e-99da-3c44402bda14" providerId="AD"/>
      </p:ext>
    </p:extLst>
  </p:cmAuthor>
  <p:cmAuthor id="10" name="Jon Grum" initials="JG" lastIdx="3" clrIdx="9">
    <p:extLst>
      <p:ext uri="{19B8F6BF-5375-455C-9EA6-DF929625EA0E}">
        <p15:presenceInfo xmlns:p15="http://schemas.microsoft.com/office/powerpoint/2012/main" userId="S::jon.grum@centro.net::f0f6819c-3aaf-48a8-99f8-6e14da18cd6f" providerId="AD"/>
      </p:ext>
    </p:extLst>
  </p:cmAuthor>
  <p:cmAuthor id="11" name="Katie Risch" initials="KR" lastIdx="28" clrIdx="10">
    <p:extLst>
      <p:ext uri="{19B8F6BF-5375-455C-9EA6-DF929625EA0E}">
        <p15:presenceInfo xmlns:p15="http://schemas.microsoft.com/office/powerpoint/2012/main" userId="S::katie.risch@centro.net::2b5c78bb-d4db-4475-8c8f-4ffda902bc2b" providerId="AD"/>
      </p:ext>
    </p:extLst>
  </p:cmAuthor>
  <p:cmAuthor id="12" name="Emily Barron" initials="EB" lastIdx="1" clrIdx="11">
    <p:extLst>
      <p:ext uri="{19B8F6BF-5375-455C-9EA6-DF929625EA0E}">
        <p15:presenceInfo xmlns:p15="http://schemas.microsoft.com/office/powerpoint/2012/main" userId="S::emily.barron@centro.net::1c8089b4-b5cd-415b-a0cc-d2ef35f3ad6b" providerId="AD"/>
      </p:ext>
    </p:extLst>
  </p:cmAuthor>
  <p:cmAuthor id="13" name="Brenner, Harrison" initials="BH" lastIdx="11" clrIdx="12">
    <p:extLst>
      <p:ext uri="{19B8F6BF-5375-455C-9EA6-DF929625EA0E}">
        <p15:presenceInfo xmlns:p15="http://schemas.microsoft.com/office/powerpoint/2012/main" userId="S::harrison.brenner_rbccm.com#ext#@centrohub.onmicrosoft.com::fcc28514-8c09-492f-9fd5-c66b8d16ab21" providerId="AD"/>
      </p:ext>
    </p:extLst>
  </p:cmAuthor>
  <p:cmAuthor id="14" name="Jennifer Rach" initials="JR" lastIdx="114" clrIdx="13">
    <p:extLst>
      <p:ext uri="{19B8F6BF-5375-455C-9EA6-DF929625EA0E}">
        <p15:presenceInfo xmlns:p15="http://schemas.microsoft.com/office/powerpoint/2012/main" userId="Jennifer Rach" providerId="None"/>
      </p:ext>
    </p:extLst>
  </p:cmAuthor>
  <p:cmAuthor id="15" name="brittany@gigasavvy.com" initials="br" lastIdx="1" clrIdx="14">
    <p:extLst>
      <p:ext uri="{19B8F6BF-5375-455C-9EA6-DF929625EA0E}">
        <p15:presenceInfo xmlns:p15="http://schemas.microsoft.com/office/powerpoint/2012/main" userId="S::brittany_gigasavvy.com#ext#@centrohub.onmicrosoft.com::f97667e3-f1b5-4f82-b8a0-0daad913d177" providerId="AD"/>
      </p:ext>
    </p:extLst>
  </p:cmAuthor>
  <p:cmAuthor id="16" name="Jenn Rachwalski" initials="JR" lastIdx="1" clrIdx="15">
    <p:extLst>
      <p:ext uri="{19B8F6BF-5375-455C-9EA6-DF929625EA0E}">
        <p15:presenceInfo xmlns:p15="http://schemas.microsoft.com/office/powerpoint/2012/main" userId="S::jenn.kernica@centro.net::b57cf64b-1ee1-41d9-9285-037d0f8e1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A0F"/>
    <a:srgbClr val="16A7DB"/>
    <a:srgbClr val="16A6DA"/>
    <a:srgbClr val="F9F9F9"/>
    <a:srgbClr val="FBFBFB"/>
    <a:srgbClr val="F2F2F2"/>
    <a:srgbClr val="DEDFDF"/>
    <a:srgbClr val="FFC000"/>
    <a:srgbClr val="272C32"/>
    <a:srgbClr val="717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p:restoredTop sz="92362" autoAdjust="0"/>
  </p:normalViewPr>
  <p:slideViewPr>
    <p:cSldViewPr snapToGrid="0">
      <p:cViewPr varScale="1">
        <p:scale>
          <a:sx n="60" d="100"/>
          <a:sy n="60" d="100"/>
        </p:scale>
        <p:origin x="682" y="38"/>
      </p:cViewPr>
      <p:guideLst>
        <p:guide orient="horz" pos="167"/>
        <p:guide pos="480"/>
        <p:guide pos="9969"/>
        <p:guide orient="horz" pos="635"/>
      </p:guideLst>
    </p:cSldViewPr>
  </p:slideViewPr>
  <p:notesTextViewPr>
    <p:cViewPr>
      <p:scale>
        <a:sx n="3" d="2"/>
        <a:sy n="3" d="2"/>
      </p:scale>
      <p:origin x="0" y="0"/>
    </p:cViewPr>
  </p:notesTextViewPr>
  <p:notesViewPr>
    <p:cSldViewPr snapToGrid="0">
      <p:cViewPr>
        <p:scale>
          <a:sx n="1" d="2"/>
          <a:sy n="1" d="2"/>
        </p:scale>
        <p:origin x="3480" y="48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automotive mechanical and electrical repair and maintenance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strCache>
            </c:strRef>
          </c:cat>
          <c:val>
            <c:numRef>
              <c:f>Sheet1!$B$2:$B$14</c:f>
              <c:numCache>
                <c:formatCode>"$"#,##0.0</c:formatCode>
                <c:ptCount val="13"/>
                <c:pt idx="0">
                  <c:v>45.38</c:v>
                </c:pt>
                <c:pt idx="1">
                  <c:v>47.51</c:v>
                </c:pt>
                <c:pt idx="2">
                  <c:v>51.8</c:v>
                </c:pt>
                <c:pt idx="3">
                  <c:v>52.86</c:v>
                </c:pt>
                <c:pt idx="4">
                  <c:v>55.2</c:v>
                </c:pt>
                <c:pt idx="5">
                  <c:v>56.78</c:v>
                </c:pt>
                <c:pt idx="6">
                  <c:v>58.19</c:v>
                </c:pt>
                <c:pt idx="7">
                  <c:v>59.46</c:v>
                </c:pt>
                <c:pt idx="8">
                  <c:v>53.64</c:v>
                </c:pt>
                <c:pt idx="9">
                  <c:v>55.98</c:v>
                </c:pt>
                <c:pt idx="10">
                  <c:v>59.22</c:v>
                </c:pt>
                <c:pt idx="11">
                  <c:v>63.42</c:v>
                </c:pt>
                <c:pt idx="12">
                  <c:v>64.180000000000007</c:v>
                </c:pt>
              </c:numCache>
            </c:numRef>
          </c:val>
          <c:extLst>
            <c:ext xmlns:c16="http://schemas.microsoft.com/office/drawing/2014/chart" uri="{C3380CC4-5D6E-409C-BE32-E72D297353CC}">
              <c16:uniqueId val="{00000000-9F37-48F8-98EA-33D424B723CD}"/>
            </c:ext>
          </c:extLst>
        </c:ser>
        <c:ser>
          <c:idx val="1"/>
          <c:order val="1"/>
          <c:tx>
            <c:strRef>
              <c:f>Sheet1!$C$1</c:f>
              <c:strCache>
                <c:ptCount val="1"/>
                <c:pt idx="0">
                  <c:v>automotive body, paint, interior, and glass repair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strCache>
            </c:strRef>
          </c:cat>
          <c:val>
            <c:numRef>
              <c:f>Sheet1!$C$2:$C$14</c:f>
              <c:numCache>
                <c:formatCode>"$"#,##0.0</c:formatCode>
                <c:ptCount val="13"/>
                <c:pt idx="0">
                  <c:v>31.85</c:v>
                </c:pt>
                <c:pt idx="1">
                  <c:v>32.76</c:v>
                </c:pt>
                <c:pt idx="2">
                  <c:v>33.97</c:v>
                </c:pt>
                <c:pt idx="3">
                  <c:v>36.200000000000003</c:v>
                </c:pt>
                <c:pt idx="4">
                  <c:v>39.53</c:v>
                </c:pt>
                <c:pt idx="5">
                  <c:v>41.76</c:v>
                </c:pt>
                <c:pt idx="6">
                  <c:v>43.27</c:v>
                </c:pt>
                <c:pt idx="7">
                  <c:v>44.72</c:v>
                </c:pt>
                <c:pt idx="8">
                  <c:v>40.729999999999997</c:v>
                </c:pt>
                <c:pt idx="9">
                  <c:v>42.85</c:v>
                </c:pt>
                <c:pt idx="10">
                  <c:v>45.65</c:v>
                </c:pt>
                <c:pt idx="11">
                  <c:v>49.19</c:v>
                </c:pt>
                <c:pt idx="12">
                  <c:v>50.04</c:v>
                </c:pt>
              </c:numCache>
            </c:numRef>
          </c:val>
          <c:extLst>
            <c:ext xmlns:c16="http://schemas.microsoft.com/office/drawing/2014/chart" uri="{C3380CC4-5D6E-409C-BE32-E72D297353CC}">
              <c16:uniqueId val="{00000001-9F37-48F8-98EA-33D424B723CD}"/>
            </c:ext>
          </c:extLst>
        </c:ser>
        <c:ser>
          <c:idx val="2"/>
          <c:order val="2"/>
          <c:tx>
            <c:strRef>
              <c:f>Sheet1!$D$1</c:f>
              <c:strCache>
                <c:ptCount val="1"/>
                <c:pt idx="0">
                  <c:v>other automotive repair and maintenance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strCache>
            </c:strRef>
          </c:cat>
          <c:val>
            <c:numRef>
              <c:f>Sheet1!$D$2:$D$14</c:f>
              <c:numCache>
                <c:formatCode>"$"#,##0.0</c:formatCode>
                <c:ptCount val="13"/>
                <c:pt idx="0">
                  <c:v>13.58</c:v>
                </c:pt>
                <c:pt idx="1">
                  <c:v>13.97</c:v>
                </c:pt>
                <c:pt idx="2">
                  <c:v>14.65</c:v>
                </c:pt>
                <c:pt idx="3">
                  <c:v>15.33</c:v>
                </c:pt>
                <c:pt idx="4">
                  <c:v>16.57</c:v>
                </c:pt>
                <c:pt idx="5">
                  <c:v>17.55</c:v>
                </c:pt>
                <c:pt idx="6">
                  <c:v>18.14</c:v>
                </c:pt>
                <c:pt idx="7">
                  <c:v>18.72</c:v>
                </c:pt>
                <c:pt idx="8">
                  <c:v>17.03</c:v>
                </c:pt>
                <c:pt idx="9">
                  <c:v>17.89</c:v>
                </c:pt>
                <c:pt idx="10">
                  <c:v>19.05</c:v>
                </c:pt>
                <c:pt idx="11">
                  <c:v>20.5</c:v>
                </c:pt>
                <c:pt idx="12">
                  <c:v>20.85</c:v>
                </c:pt>
              </c:numCache>
            </c:numRef>
          </c:val>
          <c:extLst>
            <c:ext xmlns:c16="http://schemas.microsoft.com/office/drawing/2014/chart" uri="{C3380CC4-5D6E-409C-BE32-E72D297353CC}">
              <c16:uniqueId val="{00000002-9F37-48F8-98EA-33D424B723CD}"/>
            </c:ext>
          </c:extLst>
        </c:ser>
        <c:dLbls>
          <c:dLblPos val="ctr"/>
          <c:showLegendKey val="0"/>
          <c:showVal val="1"/>
          <c:showCatName val="0"/>
          <c:showSerName val="0"/>
          <c:showPercent val="0"/>
          <c:showBubbleSize val="0"/>
        </c:dLbls>
        <c:gapWidth val="150"/>
        <c:overlap val="100"/>
        <c:axId val="1664405920"/>
        <c:axId val="1664419232"/>
      </c:barChart>
      <c:catAx>
        <c:axId val="166440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19232"/>
        <c:crosses val="autoZero"/>
        <c:auto val="1"/>
        <c:lblAlgn val="ctr"/>
        <c:lblOffset val="100"/>
        <c:noMultiLvlLbl val="0"/>
      </c:catAx>
      <c:valAx>
        <c:axId val="16644192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05920"/>
        <c:crosses val="autoZero"/>
        <c:crossBetween val="between"/>
      </c:valAx>
      <c:spPr>
        <a:noFill/>
        <a:ln>
          <a:noFill/>
        </a:ln>
        <a:effectLst/>
      </c:spPr>
    </c:plotArea>
    <c:legend>
      <c:legendPos val="b"/>
      <c:layout>
        <c:manualLayout>
          <c:xMode val="edge"/>
          <c:yMode val="edge"/>
          <c:x val="8.2370995491592314E-3"/>
          <c:y val="0.87513435219965807"/>
          <c:w val="0.98480161750116169"/>
          <c:h val="0.107590579057130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Dealership</c:v>
                </c:pt>
                <c:pt idx="1">
                  <c:v>Independent repair shop</c:v>
                </c:pt>
                <c:pt idx="2">
                  <c:v>Jiffy Lube</c:v>
                </c:pt>
                <c:pt idx="3">
                  <c:v>Walmart</c:v>
                </c:pt>
                <c:pt idx="4">
                  <c:v>Valvoline</c:v>
                </c:pt>
                <c:pt idx="5">
                  <c:v>Pep Boys</c:v>
                </c:pt>
                <c:pt idx="6">
                  <c:v>Express Oil</c:v>
                </c:pt>
                <c:pt idx="7">
                  <c:v>I don't know</c:v>
                </c:pt>
                <c:pt idx="8">
                  <c:v>Midas</c:v>
                </c:pt>
                <c:pt idx="9">
                  <c:v>Costco</c:v>
                </c:pt>
                <c:pt idx="10">
                  <c:v>Sears Auto Center</c:v>
                </c:pt>
                <c:pt idx="11">
                  <c:v>Other</c:v>
                </c:pt>
              </c:strCache>
            </c:strRef>
          </c:cat>
          <c:val>
            <c:numRef>
              <c:f>Sheet1!$B$2:$B$13</c:f>
              <c:numCache>
                <c:formatCode>0%</c:formatCode>
                <c:ptCount val="12"/>
                <c:pt idx="0">
                  <c:v>0.36957971981299997</c:v>
                </c:pt>
                <c:pt idx="1">
                  <c:v>0.186791194129</c:v>
                </c:pt>
                <c:pt idx="2">
                  <c:v>0.104069379586</c:v>
                </c:pt>
                <c:pt idx="3">
                  <c:v>6.7378252168100006E-2</c:v>
                </c:pt>
                <c:pt idx="4">
                  <c:v>4.8032021347599999E-2</c:v>
                </c:pt>
                <c:pt idx="5">
                  <c:v>2.8018679119400001E-2</c:v>
                </c:pt>
                <c:pt idx="6">
                  <c:v>2.7351567711800001E-2</c:v>
                </c:pt>
                <c:pt idx="7">
                  <c:v>2.1347565043400001E-2</c:v>
                </c:pt>
                <c:pt idx="8">
                  <c:v>1.7344896597699999E-2</c:v>
                </c:pt>
                <c:pt idx="9">
                  <c:v>1.0673782521700001E-2</c:v>
                </c:pt>
                <c:pt idx="10">
                  <c:v>6.0040026684499998E-3</c:v>
                </c:pt>
                <c:pt idx="11">
                  <c:v>0.113408939293</c:v>
                </c:pt>
              </c:numCache>
            </c:numRef>
          </c:val>
          <c:extLst>
            <c:ext xmlns:c16="http://schemas.microsoft.com/office/drawing/2014/chart" uri="{C3380CC4-5D6E-409C-BE32-E72D297353CC}">
              <c16:uniqueId val="{00000000-9F37-48F8-98EA-33D424B723CD}"/>
            </c:ext>
          </c:extLst>
        </c:ser>
        <c:dLbls>
          <c:dLblPos val="ctr"/>
          <c:showLegendKey val="0"/>
          <c:showVal val="1"/>
          <c:showCatName val="0"/>
          <c:showSerName val="0"/>
          <c:showPercent val="0"/>
          <c:showBubbleSize val="0"/>
        </c:dLbls>
        <c:gapWidth val="150"/>
        <c:axId val="1664405920"/>
        <c:axId val="1664419232"/>
      </c:barChart>
      <c:catAx>
        <c:axId val="1664405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19232"/>
        <c:crosses val="autoZero"/>
        <c:auto val="1"/>
        <c:lblAlgn val="ctr"/>
        <c:lblOffset val="100"/>
        <c:noMultiLvlLbl val="0"/>
      </c:catAx>
      <c:valAx>
        <c:axId val="166441923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0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Location</c:v>
                </c:pt>
                <c:pt idx="1">
                  <c:v>Trustworthy</c:v>
                </c:pt>
                <c:pt idx="2">
                  <c:v>Cost</c:v>
                </c:pt>
                <c:pt idx="3">
                  <c:v>Quality</c:v>
                </c:pt>
                <c:pt idx="4">
                  <c:v>Reputation</c:v>
                </c:pt>
                <c:pt idx="5">
                  <c:v>Efficiency</c:v>
                </c:pt>
                <c:pt idx="6">
                  <c:v>Availability (eg available appointment slots)</c:v>
                </c:pt>
                <c:pt idx="7">
                  <c:v>Warranty (eg the vehicle warranties they offer)</c:v>
                </c:pt>
                <c:pt idx="8">
                  <c:v>Cleanliness</c:v>
                </c:pt>
                <c:pt idx="9">
                  <c:v>Brand name (eg they carry my preferred oil brand)</c:v>
                </c:pt>
                <c:pt idx="10">
                  <c:v>Amenities</c:v>
                </c:pt>
                <c:pt idx="11">
                  <c:v>Other</c:v>
                </c:pt>
              </c:strCache>
            </c:strRef>
          </c:cat>
          <c:val>
            <c:numRef>
              <c:f>Sheet1!$B$2:$B$13</c:f>
              <c:numCache>
                <c:formatCode>0%</c:formatCode>
                <c:ptCount val="12"/>
                <c:pt idx="0">
                  <c:v>0.50852079072900003</c:v>
                </c:pt>
                <c:pt idx="1">
                  <c:v>0.46421267893700002</c:v>
                </c:pt>
                <c:pt idx="2">
                  <c:v>0.41376959781900002</c:v>
                </c:pt>
                <c:pt idx="3">
                  <c:v>0.35446489434200001</c:v>
                </c:pt>
                <c:pt idx="4">
                  <c:v>0.31083844580800002</c:v>
                </c:pt>
                <c:pt idx="5">
                  <c:v>0.302658486708</c:v>
                </c:pt>
                <c:pt idx="6">
                  <c:v>0.28834355828199998</c:v>
                </c:pt>
                <c:pt idx="7">
                  <c:v>0.18473074301299999</c:v>
                </c:pt>
                <c:pt idx="8">
                  <c:v>0.16632583503699999</c:v>
                </c:pt>
                <c:pt idx="9">
                  <c:v>8.9979550102200004E-2</c:v>
                </c:pt>
                <c:pt idx="10">
                  <c:v>6.06680299932E-2</c:v>
                </c:pt>
                <c:pt idx="11">
                  <c:v>5.5896387184699997E-2</c:v>
                </c:pt>
              </c:numCache>
            </c:numRef>
          </c:val>
          <c:extLst>
            <c:ext xmlns:c16="http://schemas.microsoft.com/office/drawing/2014/chart" uri="{C3380CC4-5D6E-409C-BE32-E72D297353CC}">
              <c16:uniqueId val="{00000000-9F37-48F8-98EA-33D424B723CD}"/>
            </c:ext>
          </c:extLst>
        </c:ser>
        <c:dLbls>
          <c:dLblPos val="ctr"/>
          <c:showLegendKey val="0"/>
          <c:showVal val="1"/>
          <c:showCatName val="0"/>
          <c:showSerName val="0"/>
          <c:showPercent val="0"/>
          <c:showBubbleSize val="0"/>
        </c:dLbls>
        <c:gapWidth val="150"/>
        <c:axId val="1664405920"/>
        <c:axId val="1664419232"/>
      </c:barChart>
      <c:catAx>
        <c:axId val="1664405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19232"/>
        <c:crosses val="autoZero"/>
        <c:auto val="1"/>
        <c:lblAlgn val="ctr"/>
        <c:lblOffset val="100"/>
        <c:noMultiLvlLbl val="0"/>
      </c:catAx>
      <c:valAx>
        <c:axId val="166441923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0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49419181453993"/>
          <c:y val="3.1670959362554499E-2"/>
          <c:w val="0.72653611121576311"/>
          <c:h val="0.75761355580538658"/>
        </c:manualLayout>
      </c:layout>
      <c:barChart>
        <c:barDir val="bar"/>
        <c:grouping val="percentStacked"/>
        <c:varyColors val="0"/>
        <c:ser>
          <c:idx val="0"/>
          <c:order val="0"/>
          <c:tx>
            <c:strRef>
              <c:f>Sheet1!$B$1</c:f>
              <c:strCache>
                <c:ptCount val="1"/>
                <c:pt idx="0">
                  <c:v>I have done this myself, and am comfortable doing 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Replace wiper blades</c:v>
                </c:pt>
                <c:pt idx="1">
                  <c:v>Battery change</c:v>
                </c:pt>
                <c:pt idx="2">
                  <c:v>Oil change</c:v>
                </c:pt>
                <c:pt idx="3">
                  <c:v>Replace headlights or brake lights</c:v>
                </c:pt>
                <c:pt idx="4">
                  <c:v>Change filters</c:v>
                </c:pt>
                <c:pt idx="5">
                  <c:v>Change the tires</c:v>
                </c:pt>
                <c:pt idx="6">
                  <c:v>Change spark plugs</c:v>
                </c:pt>
                <c:pt idx="7">
                  <c:v>Change the stereo or speakers</c:v>
                </c:pt>
                <c:pt idx="8">
                  <c:v>Change the brake pads</c:v>
                </c:pt>
                <c:pt idx="9">
                  <c:v>Install infotainment system</c:v>
                </c:pt>
                <c:pt idx="10">
                  <c:v>Replace timing belt</c:v>
                </c:pt>
                <c:pt idx="11">
                  <c:v>Perform a wheel alignment</c:v>
                </c:pt>
              </c:strCache>
            </c:strRef>
          </c:cat>
          <c:val>
            <c:numRef>
              <c:f>Sheet1!$B$2:$B$13</c:f>
              <c:numCache>
                <c:formatCode>0%</c:formatCode>
                <c:ptCount val="12"/>
                <c:pt idx="0">
                  <c:v>0.264050901379</c:v>
                </c:pt>
                <c:pt idx="1">
                  <c:v>0.24920466595999999</c:v>
                </c:pt>
                <c:pt idx="2">
                  <c:v>0.23276776246</c:v>
                </c:pt>
                <c:pt idx="3">
                  <c:v>0.23223753976700001</c:v>
                </c:pt>
                <c:pt idx="4">
                  <c:v>0.21951219512199999</c:v>
                </c:pt>
                <c:pt idx="5">
                  <c:v>0.19459172852600001</c:v>
                </c:pt>
                <c:pt idx="6">
                  <c:v>0.165429480382</c:v>
                </c:pt>
                <c:pt idx="7">
                  <c:v>0.143690349947</c:v>
                </c:pt>
                <c:pt idx="8">
                  <c:v>0.14316012725300001</c:v>
                </c:pt>
                <c:pt idx="9">
                  <c:v>0.103393425239</c:v>
                </c:pt>
                <c:pt idx="10">
                  <c:v>9.5970307529199994E-2</c:v>
                </c:pt>
                <c:pt idx="11">
                  <c:v>6.9459172852600004E-2</c:v>
                </c:pt>
              </c:numCache>
            </c:numRef>
          </c:val>
          <c:extLst>
            <c:ext xmlns:c16="http://schemas.microsoft.com/office/drawing/2014/chart" uri="{C3380CC4-5D6E-409C-BE32-E72D297353CC}">
              <c16:uniqueId val="{00000000-9F37-48F8-98EA-33D424B723CD}"/>
            </c:ext>
          </c:extLst>
        </c:ser>
        <c:ser>
          <c:idx val="1"/>
          <c:order val="1"/>
          <c:tx>
            <c:strRef>
              <c:f>Sheet1!$C$1</c:f>
              <c:strCache>
                <c:ptCount val="1"/>
                <c:pt idx="0">
                  <c:v>I have done this myself, but am not comfortable doing so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Replace wiper blades</c:v>
                </c:pt>
                <c:pt idx="1">
                  <c:v>Battery change</c:v>
                </c:pt>
                <c:pt idx="2">
                  <c:v>Oil change</c:v>
                </c:pt>
                <c:pt idx="3">
                  <c:v>Replace headlights or brake lights</c:v>
                </c:pt>
                <c:pt idx="4">
                  <c:v>Change filters</c:v>
                </c:pt>
                <c:pt idx="5">
                  <c:v>Change the tires</c:v>
                </c:pt>
                <c:pt idx="6">
                  <c:v>Change spark plugs</c:v>
                </c:pt>
                <c:pt idx="7">
                  <c:v>Change the stereo or speakers</c:v>
                </c:pt>
                <c:pt idx="8">
                  <c:v>Change the brake pads</c:v>
                </c:pt>
                <c:pt idx="9">
                  <c:v>Install infotainment system</c:v>
                </c:pt>
                <c:pt idx="10">
                  <c:v>Replace timing belt</c:v>
                </c:pt>
                <c:pt idx="11">
                  <c:v>Perform a wheel alignment</c:v>
                </c:pt>
              </c:strCache>
            </c:strRef>
          </c:cat>
          <c:val>
            <c:numRef>
              <c:f>Sheet1!$C$2:$C$13</c:f>
              <c:numCache>
                <c:formatCode>0%</c:formatCode>
                <c:ptCount val="12"/>
                <c:pt idx="0">
                  <c:v>6.7868504772000002E-2</c:v>
                </c:pt>
                <c:pt idx="1">
                  <c:v>7.2110286320300004E-2</c:v>
                </c:pt>
                <c:pt idx="2">
                  <c:v>8.8547189819700001E-2</c:v>
                </c:pt>
                <c:pt idx="3">
                  <c:v>7.2110286320300004E-2</c:v>
                </c:pt>
                <c:pt idx="4">
                  <c:v>7.9003181336200004E-2</c:v>
                </c:pt>
                <c:pt idx="5">
                  <c:v>9.4909862142099996E-2</c:v>
                </c:pt>
                <c:pt idx="6">
                  <c:v>9.2788971368000003E-2</c:v>
                </c:pt>
                <c:pt idx="7">
                  <c:v>7.9533404029699994E-2</c:v>
                </c:pt>
                <c:pt idx="8">
                  <c:v>8.9077412513299994E-2</c:v>
                </c:pt>
                <c:pt idx="9">
                  <c:v>6.6808059384900004E-2</c:v>
                </c:pt>
                <c:pt idx="10">
                  <c:v>6.7868504772000002E-2</c:v>
                </c:pt>
                <c:pt idx="11">
                  <c:v>6.3096500530199995E-2</c:v>
                </c:pt>
              </c:numCache>
            </c:numRef>
          </c:val>
          <c:extLst>
            <c:ext xmlns:c16="http://schemas.microsoft.com/office/drawing/2014/chart" uri="{C3380CC4-5D6E-409C-BE32-E72D297353CC}">
              <c16:uniqueId val="{00000001-03E1-4E63-A82F-563FA556CCEE}"/>
            </c:ext>
          </c:extLst>
        </c:ser>
        <c:ser>
          <c:idx val="2"/>
          <c:order val="2"/>
          <c:tx>
            <c:strRef>
              <c:f>Sheet1!$D$1</c:f>
              <c:strCache>
                <c:ptCount val="1"/>
                <c:pt idx="0">
                  <c:v>I have not done this myself but know how 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Replace wiper blades</c:v>
                </c:pt>
                <c:pt idx="1">
                  <c:v>Battery change</c:v>
                </c:pt>
                <c:pt idx="2">
                  <c:v>Oil change</c:v>
                </c:pt>
                <c:pt idx="3">
                  <c:v>Replace headlights or brake lights</c:v>
                </c:pt>
                <c:pt idx="4">
                  <c:v>Change filters</c:v>
                </c:pt>
                <c:pt idx="5">
                  <c:v>Change the tires</c:v>
                </c:pt>
                <c:pt idx="6">
                  <c:v>Change spark plugs</c:v>
                </c:pt>
                <c:pt idx="7">
                  <c:v>Change the stereo or speakers</c:v>
                </c:pt>
                <c:pt idx="8">
                  <c:v>Change the brake pads</c:v>
                </c:pt>
                <c:pt idx="9">
                  <c:v>Install infotainment system</c:v>
                </c:pt>
                <c:pt idx="10">
                  <c:v>Replace timing belt</c:v>
                </c:pt>
                <c:pt idx="11">
                  <c:v>Perform a wheel alignment</c:v>
                </c:pt>
              </c:strCache>
            </c:strRef>
          </c:cat>
          <c:val>
            <c:numRef>
              <c:f>Sheet1!$D$2:$D$13</c:f>
              <c:numCache>
                <c:formatCode>0%</c:formatCode>
                <c:ptCount val="12"/>
                <c:pt idx="0">
                  <c:v>0.28632025450699999</c:v>
                </c:pt>
                <c:pt idx="1">
                  <c:v>0.20890774125100001</c:v>
                </c:pt>
                <c:pt idx="2">
                  <c:v>0.161187698834</c:v>
                </c:pt>
                <c:pt idx="3">
                  <c:v>0.181336161188</c:v>
                </c:pt>
                <c:pt idx="4">
                  <c:v>0.154825026511</c:v>
                </c:pt>
                <c:pt idx="5">
                  <c:v>0.225344644751</c:v>
                </c:pt>
                <c:pt idx="6">
                  <c:v>0.14316012725300001</c:v>
                </c:pt>
                <c:pt idx="7">
                  <c:v>0.113997879109</c:v>
                </c:pt>
                <c:pt idx="8">
                  <c:v>0.1065747614</c:v>
                </c:pt>
                <c:pt idx="9">
                  <c:v>0.12301166489900001</c:v>
                </c:pt>
                <c:pt idx="10">
                  <c:v>0.102332979852</c:v>
                </c:pt>
                <c:pt idx="11">
                  <c:v>8.4305408271500001E-2</c:v>
                </c:pt>
              </c:numCache>
            </c:numRef>
          </c:val>
          <c:extLst>
            <c:ext xmlns:c16="http://schemas.microsoft.com/office/drawing/2014/chart" uri="{C3380CC4-5D6E-409C-BE32-E72D297353CC}">
              <c16:uniqueId val="{00000002-03E1-4E63-A82F-563FA556CCEE}"/>
            </c:ext>
          </c:extLst>
        </c:ser>
        <c:ser>
          <c:idx val="3"/>
          <c:order val="3"/>
          <c:tx>
            <c:strRef>
              <c:f>Sheet1!$E$1</c:f>
              <c:strCache>
                <c:ptCount val="1"/>
                <c:pt idx="0">
                  <c:v>I have not done this myself and would like to learn how to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Replace wiper blades</c:v>
                </c:pt>
                <c:pt idx="1">
                  <c:v>Battery change</c:v>
                </c:pt>
                <c:pt idx="2">
                  <c:v>Oil change</c:v>
                </c:pt>
                <c:pt idx="3">
                  <c:v>Replace headlights or brake lights</c:v>
                </c:pt>
                <c:pt idx="4">
                  <c:v>Change filters</c:v>
                </c:pt>
                <c:pt idx="5">
                  <c:v>Change the tires</c:v>
                </c:pt>
                <c:pt idx="6">
                  <c:v>Change spark plugs</c:v>
                </c:pt>
                <c:pt idx="7">
                  <c:v>Change the stereo or speakers</c:v>
                </c:pt>
                <c:pt idx="8">
                  <c:v>Change the brake pads</c:v>
                </c:pt>
                <c:pt idx="9">
                  <c:v>Install infotainment system</c:v>
                </c:pt>
                <c:pt idx="10">
                  <c:v>Replace timing belt</c:v>
                </c:pt>
                <c:pt idx="11">
                  <c:v>Perform a wheel alignment</c:v>
                </c:pt>
              </c:strCache>
            </c:strRef>
          </c:cat>
          <c:val>
            <c:numRef>
              <c:f>Sheet1!$E$2:$E$13</c:f>
              <c:numCache>
                <c:formatCode>0%</c:formatCode>
                <c:ptCount val="12"/>
                <c:pt idx="0">
                  <c:v>0.18504772004200001</c:v>
                </c:pt>
                <c:pt idx="1">
                  <c:v>0.16012725344600001</c:v>
                </c:pt>
                <c:pt idx="2">
                  <c:v>0.14316012725300001</c:v>
                </c:pt>
                <c:pt idx="3">
                  <c:v>0.18239660657500001</c:v>
                </c:pt>
                <c:pt idx="4">
                  <c:v>0.17709437963899999</c:v>
                </c:pt>
                <c:pt idx="5">
                  <c:v>0.16065747614000001</c:v>
                </c:pt>
                <c:pt idx="6">
                  <c:v>0.161187698834</c:v>
                </c:pt>
                <c:pt idx="7">
                  <c:v>0.168610816543</c:v>
                </c:pt>
                <c:pt idx="8">
                  <c:v>0.161187698834</c:v>
                </c:pt>
                <c:pt idx="9">
                  <c:v>0.17550371155899999</c:v>
                </c:pt>
                <c:pt idx="10">
                  <c:v>0.17391304347799999</c:v>
                </c:pt>
                <c:pt idx="11">
                  <c:v>0.179745493107</c:v>
                </c:pt>
              </c:numCache>
            </c:numRef>
          </c:val>
          <c:extLst>
            <c:ext xmlns:c16="http://schemas.microsoft.com/office/drawing/2014/chart" uri="{C3380CC4-5D6E-409C-BE32-E72D297353CC}">
              <c16:uniqueId val="{00000003-03E1-4E63-A82F-563FA556CCEE}"/>
            </c:ext>
          </c:extLst>
        </c:ser>
        <c:ser>
          <c:idx val="4"/>
          <c:order val="4"/>
          <c:tx>
            <c:strRef>
              <c:f>Sheet1!$F$1</c:f>
              <c:strCache>
                <c:ptCount val="1"/>
                <c:pt idx="0">
                  <c:v>I have not done this and I am not interested in learning how to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Replace wiper blades</c:v>
                </c:pt>
                <c:pt idx="1">
                  <c:v>Battery change</c:v>
                </c:pt>
                <c:pt idx="2">
                  <c:v>Oil change</c:v>
                </c:pt>
                <c:pt idx="3">
                  <c:v>Replace headlights or brake lights</c:v>
                </c:pt>
                <c:pt idx="4">
                  <c:v>Change filters</c:v>
                </c:pt>
                <c:pt idx="5">
                  <c:v>Change the tires</c:v>
                </c:pt>
                <c:pt idx="6">
                  <c:v>Change spark plugs</c:v>
                </c:pt>
                <c:pt idx="7">
                  <c:v>Change the stereo or speakers</c:v>
                </c:pt>
                <c:pt idx="8">
                  <c:v>Change the brake pads</c:v>
                </c:pt>
                <c:pt idx="9">
                  <c:v>Install infotainment system</c:v>
                </c:pt>
                <c:pt idx="10">
                  <c:v>Replace timing belt</c:v>
                </c:pt>
                <c:pt idx="11">
                  <c:v>Perform a wheel alignment</c:v>
                </c:pt>
              </c:strCache>
            </c:strRef>
          </c:cat>
          <c:val>
            <c:numRef>
              <c:f>Sheet1!$F$2:$F$13</c:f>
              <c:numCache>
                <c:formatCode>0%</c:formatCode>
                <c:ptCount val="12"/>
                <c:pt idx="0">
                  <c:v>0.1967126193</c:v>
                </c:pt>
                <c:pt idx="1">
                  <c:v>0.30965005302199999</c:v>
                </c:pt>
                <c:pt idx="2">
                  <c:v>0.37433722163299998</c:v>
                </c:pt>
                <c:pt idx="3">
                  <c:v>0.33191940615100002</c:v>
                </c:pt>
                <c:pt idx="4">
                  <c:v>0.36956521739100001</c:v>
                </c:pt>
                <c:pt idx="5">
                  <c:v>0.32449628844099998</c:v>
                </c:pt>
                <c:pt idx="6">
                  <c:v>0.43743372216300003</c:v>
                </c:pt>
                <c:pt idx="7">
                  <c:v>0.49416755037100002</c:v>
                </c:pt>
                <c:pt idx="8">
                  <c:v>0.5</c:v>
                </c:pt>
                <c:pt idx="9">
                  <c:v>0.53128313891800005</c:v>
                </c:pt>
                <c:pt idx="10">
                  <c:v>0.55991516436900002</c:v>
                </c:pt>
                <c:pt idx="11">
                  <c:v>0.60339342523899997</c:v>
                </c:pt>
              </c:numCache>
            </c:numRef>
          </c:val>
          <c:extLst>
            <c:ext xmlns:c16="http://schemas.microsoft.com/office/drawing/2014/chart" uri="{C3380CC4-5D6E-409C-BE32-E72D297353CC}">
              <c16:uniqueId val="{00000004-03E1-4E63-A82F-563FA556CCEE}"/>
            </c:ext>
          </c:extLst>
        </c:ser>
        <c:dLbls>
          <c:dLblPos val="ctr"/>
          <c:showLegendKey val="0"/>
          <c:showVal val="1"/>
          <c:showCatName val="0"/>
          <c:showSerName val="0"/>
          <c:showPercent val="0"/>
          <c:showBubbleSize val="0"/>
        </c:dLbls>
        <c:gapWidth val="150"/>
        <c:overlap val="100"/>
        <c:axId val="1664405920"/>
        <c:axId val="1664419232"/>
      </c:barChart>
      <c:catAx>
        <c:axId val="1664405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19232"/>
        <c:crosses val="autoZero"/>
        <c:auto val="1"/>
        <c:lblAlgn val="ctr"/>
        <c:lblOffset val="100"/>
        <c:noMultiLvlLbl val="0"/>
      </c:catAx>
      <c:valAx>
        <c:axId val="166441923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05920"/>
        <c:crosses val="autoZero"/>
        <c:crossBetween val="between"/>
      </c:valAx>
      <c:spPr>
        <a:noFill/>
        <a:ln>
          <a:noFill/>
        </a:ln>
        <a:effectLst/>
      </c:spPr>
    </c:plotArea>
    <c:legend>
      <c:legendPos val="b"/>
      <c:layout>
        <c:manualLayout>
          <c:xMode val="edge"/>
          <c:yMode val="edge"/>
          <c:x val="1.2141405769254909E-2"/>
          <c:y val="0.86524652906008881"/>
          <c:w val="0.97188933679940726"/>
          <c:h val="0.1174784021966995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Franchise auto parts store (eg Pep Boys, NAPA, etc.)</c:v>
                </c:pt>
                <c:pt idx="1">
                  <c:v>Automotive dealerships</c:v>
                </c:pt>
                <c:pt idx="2">
                  <c:v>Auto parts online site (eg Autozone.com, Napaonline.com)</c:v>
                </c:pt>
                <c:pt idx="3">
                  <c:v>Tire retailer (eg Goodyear, Firestone)</c:v>
                </c:pt>
                <c:pt idx="4">
                  <c:v>Big box retailers (eg Sears Auto Center, Walmart)</c:v>
                </c:pt>
                <c:pt idx="5">
                  <c:v>General online retailer (Ebay, Amazon)</c:v>
                </c:pt>
                <c:pt idx="6">
                  <c:v>Independent auto parts store (ie not a large chain)</c:v>
                </c:pt>
                <c:pt idx="7">
                  <c:v>Oil change retailer (eg Pennzoil, Valvoline)</c:v>
                </c:pt>
                <c:pt idx="8">
                  <c:v>Hardware stores (eg Ace Hardware and True Value)</c:v>
                </c:pt>
                <c:pt idx="9">
                  <c:v>Home improvement stores (eg Home Depot and Lowes)</c:v>
                </c:pt>
                <c:pt idx="10">
                  <c:v>Other, please specify</c:v>
                </c:pt>
                <c:pt idx="11">
                  <c:v>I have not bought automotive parts or supplies in the last 3 years</c:v>
                </c:pt>
              </c:strCache>
            </c:strRef>
          </c:cat>
          <c:val>
            <c:numRef>
              <c:f>Sheet1!$B$2:$B$13</c:f>
              <c:numCache>
                <c:formatCode>0%</c:formatCode>
                <c:ptCount val="12"/>
                <c:pt idx="0">
                  <c:v>0.33775185577900002</c:v>
                </c:pt>
                <c:pt idx="1">
                  <c:v>0.272004241782</c:v>
                </c:pt>
                <c:pt idx="2">
                  <c:v>0.25132555673399998</c:v>
                </c:pt>
                <c:pt idx="3">
                  <c:v>0.22905620360599999</c:v>
                </c:pt>
                <c:pt idx="4">
                  <c:v>0.20360551431599999</c:v>
                </c:pt>
                <c:pt idx="5">
                  <c:v>0.18557794273600001</c:v>
                </c:pt>
                <c:pt idx="6">
                  <c:v>0.16967126193000001</c:v>
                </c:pt>
                <c:pt idx="7">
                  <c:v>0.153234358431</c:v>
                </c:pt>
                <c:pt idx="8">
                  <c:v>0.13520678685000001</c:v>
                </c:pt>
                <c:pt idx="9">
                  <c:v>0.120360551432</c:v>
                </c:pt>
                <c:pt idx="10">
                  <c:v>2.12089077413E-2</c:v>
                </c:pt>
                <c:pt idx="11">
                  <c:v>0.13732767762500001</c:v>
                </c:pt>
              </c:numCache>
            </c:numRef>
          </c:val>
          <c:extLst>
            <c:ext xmlns:c16="http://schemas.microsoft.com/office/drawing/2014/chart" uri="{C3380CC4-5D6E-409C-BE32-E72D297353CC}">
              <c16:uniqueId val="{00000000-9F37-48F8-98EA-33D424B723CD}"/>
            </c:ext>
          </c:extLst>
        </c:ser>
        <c:dLbls>
          <c:dLblPos val="ctr"/>
          <c:showLegendKey val="0"/>
          <c:showVal val="1"/>
          <c:showCatName val="0"/>
          <c:showSerName val="0"/>
          <c:showPercent val="0"/>
          <c:showBubbleSize val="0"/>
        </c:dLbls>
        <c:gapWidth val="150"/>
        <c:axId val="1664405920"/>
        <c:axId val="1664419232"/>
      </c:barChart>
      <c:catAx>
        <c:axId val="1664405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19232"/>
        <c:crosses val="autoZero"/>
        <c:auto val="1"/>
        <c:lblAlgn val="ctr"/>
        <c:lblOffset val="100"/>
        <c:noMultiLvlLbl val="0"/>
      </c:catAx>
      <c:valAx>
        <c:axId val="166441923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0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Price</c:v>
                </c:pt>
                <c:pt idx="1">
                  <c:v>Location</c:v>
                </c:pt>
                <c:pt idx="2">
                  <c:v>Convenience</c:v>
                </c:pt>
                <c:pt idx="3">
                  <c:v>Availability of parts</c:v>
                </c:pt>
                <c:pt idx="4">
                  <c:v>Customer service</c:v>
                </c:pt>
                <c:pt idx="5">
                  <c:v>They carry the brand of parts I am looking for</c:v>
                </c:pt>
                <c:pt idx="6">
                  <c:v>Availability of supplies</c:v>
                </c:pt>
                <c:pt idx="7">
                  <c:v>They carry the brand of supplies I am looking for</c:v>
                </c:pt>
                <c:pt idx="8">
                  <c:v>Expertise of employees at location</c:v>
                </c:pt>
                <c:pt idx="9">
                  <c:v>Brand of the location (ie Pep Boys, Midas)</c:v>
                </c:pt>
                <c:pt idx="10">
                  <c:v>Cleanliness</c:v>
                </c:pt>
                <c:pt idx="11">
                  <c:v>None of the above</c:v>
                </c:pt>
              </c:strCache>
            </c:strRef>
          </c:cat>
          <c:val>
            <c:numRef>
              <c:f>Sheet1!$B$2:$B$13</c:f>
              <c:numCache>
                <c:formatCode>0%</c:formatCode>
                <c:ptCount val="12"/>
                <c:pt idx="0">
                  <c:v>0.57098955132100004</c:v>
                </c:pt>
                <c:pt idx="1">
                  <c:v>0.49661954517500001</c:v>
                </c:pt>
                <c:pt idx="2">
                  <c:v>0.46035648432699999</c:v>
                </c:pt>
                <c:pt idx="3">
                  <c:v>0.41794714197900001</c:v>
                </c:pt>
                <c:pt idx="4">
                  <c:v>0.37123540258100002</c:v>
                </c:pt>
                <c:pt idx="5">
                  <c:v>0.34849416103300002</c:v>
                </c:pt>
                <c:pt idx="6">
                  <c:v>0.34665027658300002</c:v>
                </c:pt>
                <c:pt idx="7">
                  <c:v>0.30547019053500002</c:v>
                </c:pt>
                <c:pt idx="8">
                  <c:v>0.30424093423499998</c:v>
                </c:pt>
                <c:pt idx="9">
                  <c:v>0.20897357099</c:v>
                </c:pt>
                <c:pt idx="10">
                  <c:v>0.16287645974199999</c:v>
                </c:pt>
                <c:pt idx="11">
                  <c:v>1.3521819299300001E-2</c:v>
                </c:pt>
              </c:numCache>
            </c:numRef>
          </c:val>
          <c:extLst>
            <c:ext xmlns:c16="http://schemas.microsoft.com/office/drawing/2014/chart" uri="{C3380CC4-5D6E-409C-BE32-E72D297353CC}">
              <c16:uniqueId val="{00000000-9F37-48F8-98EA-33D424B723CD}"/>
            </c:ext>
          </c:extLst>
        </c:ser>
        <c:dLbls>
          <c:dLblPos val="ctr"/>
          <c:showLegendKey val="0"/>
          <c:showVal val="1"/>
          <c:showCatName val="0"/>
          <c:showSerName val="0"/>
          <c:showPercent val="0"/>
          <c:showBubbleSize val="0"/>
        </c:dLbls>
        <c:gapWidth val="150"/>
        <c:axId val="1664405920"/>
        <c:axId val="1664419232"/>
      </c:barChart>
      <c:catAx>
        <c:axId val="1664405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19232"/>
        <c:crosses val="autoZero"/>
        <c:auto val="1"/>
        <c:lblAlgn val="ctr"/>
        <c:lblOffset val="100"/>
        <c:noMultiLvlLbl val="0"/>
      </c:catAx>
      <c:valAx>
        <c:axId val="166441923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6440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508D8E-2013-1641-B457-37ED863BD6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1AC279-3466-2A48-B9B4-D821B9C15A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04BDA2-C067-134F-866D-A5E239490AA0}" type="datetimeFigureOut">
              <a:rPr lang="en-US" smtClean="0"/>
              <a:t>2/12/2023</a:t>
            </a:fld>
            <a:endParaRPr lang="en-US"/>
          </a:p>
        </p:txBody>
      </p:sp>
      <p:sp>
        <p:nvSpPr>
          <p:cNvPr id="4" name="Footer Placeholder 3">
            <a:extLst>
              <a:ext uri="{FF2B5EF4-FFF2-40B4-BE49-F238E27FC236}">
                <a16:creationId xmlns:a16="http://schemas.microsoft.com/office/drawing/2014/main" id="{B64E94C8-624A-164B-A875-5B579B74BA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58360A-704D-5A42-9DAB-400E3D822B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ADE90E-179B-B340-91E1-4577273A0ECE}" type="slidenum">
              <a:rPr lang="en-US" smtClean="0"/>
              <a:t>‹#›</a:t>
            </a:fld>
            <a:endParaRPr lang="en-US"/>
          </a:p>
        </p:txBody>
      </p:sp>
    </p:spTree>
    <p:extLst>
      <p:ext uri="{BB962C8B-B14F-4D97-AF65-F5344CB8AC3E}">
        <p14:creationId xmlns:p14="http://schemas.microsoft.com/office/powerpoint/2010/main" val="1429373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EF6F6-207B-924D-9A53-C1B578FF12FA}"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BCF69-E0EA-5A47-B809-BBF22113F09E}" type="slidenum">
              <a:rPr lang="en-US" smtClean="0"/>
              <a:t>‹#›</a:t>
            </a:fld>
            <a:endParaRPr lang="en-US"/>
          </a:p>
        </p:txBody>
      </p:sp>
    </p:spTree>
    <p:extLst>
      <p:ext uri="{BB962C8B-B14F-4D97-AF65-F5344CB8AC3E}">
        <p14:creationId xmlns:p14="http://schemas.microsoft.com/office/powerpoint/2010/main" val="2217821091"/>
      </p:ext>
    </p:extLst>
  </p:cSld>
  <p:clrMap bg1="lt1" tx1="dk1" bg2="lt2" tx2="dk2" accent1="accent1" accent2="accent2" accent3="accent3" accent4="accent4" accent5="accent5" accent6="accent6" hlink="hlink" folHlink="folHlink"/>
  <p:notesStyle>
    <a:lvl1pPr marL="0" algn="l" defTabSz="1219261" rtl="0" eaLnBrk="1" latinLnBrk="0" hangingPunct="1">
      <a:defRPr sz="1600" kern="1200">
        <a:solidFill>
          <a:schemeClr val="tx1"/>
        </a:solidFill>
        <a:latin typeface="+mn-lt"/>
        <a:ea typeface="+mn-ea"/>
        <a:cs typeface="+mn-cs"/>
      </a:defRPr>
    </a:lvl1pPr>
    <a:lvl2pPr marL="609630" algn="l" defTabSz="1219261" rtl="0" eaLnBrk="1" latinLnBrk="0" hangingPunct="1">
      <a:defRPr sz="1600" kern="1200">
        <a:solidFill>
          <a:schemeClr val="tx1"/>
        </a:solidFill>
        <a:latin typeface="+mn-lt"/>
        <a:ea typeface="+mn-ea"/>
        <a:cs typeface="+mn-cs"/>
      </a:defRPr>
    </a:lvl2pPr>
    <a:lvl3pPr marL="1219261" algn="l" defTabSz="1219261" rtl="0" eaLnBrk="1" latinLnBrk="0" hangingPunct="1">
      <a:defRPr sz="1600" kern="1200">
        <a:solidFill>
          <a:schemeClr val="tx1"/>
        </a:solidFill>
        <a:latin typeface="+mn-lt"/>
        <a:ea typeface="+mn-ea"/>
        <a:cs typeface="+mn-cs"/>
      </a:defRPr>
    </a:lvl3pPr>
    <a:lvl4pPr marL="1828891" algn="l" defTabSz="1219261" rtl="0" eaLnBrk="1" latinLnBrk="0" hangingPunct="1">
      <a:defRPr sz="1600" kern="1200">
        <a:solidFill>
          <a:schemeClr val="tx1"/>
        </a:solidFill>
        <a:latin typeface="+mn-lt"/>
        <a:ea typeface="+mn-ea"/>
        <a:cs typeface="+mn-cs"/>
      </a:defRPr>
    </a:lvl4pPr>
    <a:lvl5pPr marL="2438522" algn="l" defTabSz="1219261" rtl="0" eaLnBrk="1" latinLnBrk="0" hangingPunct="1">
      <a:defRPr sz="16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99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4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5462E-943E-4A4A-93A7-BA25BFB5C2F3}" type="slidenum">
              <a:rPr lang="en-US" altLang="en-US" smtClean="0"/>
              <a:pPr/>
              <a:t>17</a:t>
            </a:fld>
            <a:endParaRPr lang="en-US" altLang="en-US"/>
          </a:p>
        </p:txBody>
      </p:sp>
    </p:spTree>
    <p:extLst>
      <p:ext uri="{BB962C8B-B14F-4D97-AF65-F5344CB8AC3E}">
        <p14:creationId xmlns:p14="http://schemas.microsoft.com/office/powerpoint/2010/main" val="155651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BCF69-E0EA-5A47-B809-BBF22113F09E}" type="slidenum">
              <a:rPr lang="en-US" smtClean="0"/>
              <a:t>2</a:t>
            </a:fld>
            <a:endParaRPr lang="en-US"/>
          </a:p>
        </p:txBody>
      </p:sp>
    </p:spTree>
    <p:extLst>
      <p:ext uri="{BB962C8B-B14F-4D97-AF65-F5344CB8AC3E}">
        <p14:creationId xmlns:p14="http://schemas.microsoft.com/office/powerpoint/2010/main" val="219366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5462E-943E-4A4A-93A7-BA25BFB5C2F3}" type="slidenum">
              <a:rPr lang="en-US" altLang="en-US" smtClean="0"/>
              <a:pPr/>
              <a:t>4</a:t>
            </a:fld>
            <a:endParaRPr lang="en-US" altLang="en-US"/>
          </a:p>
        </p:txBody>
      </p:sp>
    </p:spTree>
    <p:extLst>
      <p:ext uri="{BB962C8B-B14F-4D97-AF65-F5344CB8AC3E}">
        <p14:creationId xmlns:p14="http://schemas.microsoft.com/office/powerpoint/2010/main" val="371742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C35462E-943E-4A4A-93A7-BA25BFB5C2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39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62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94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8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23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090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7.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xml"/><Relationship Id="rId4" Type="http://schemas.openxmlformats.org/officeDocument/2006/relationships/image" Target="../media/image5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5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eg"/><Relationship Id="rId1" Type="http://schemas.openxmlformats.org/officeDocument/2006/relationships/slideMaster" Target="../slideMasters/slideMaster1.xml"/><Relationship Id="rId4" Type="http://schemas.openxmlformats.org/officeDocument/2006/relationships/image" Target="../media/image55.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55.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yBlank/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3D5DB-3627-0C41-BDD0-44147D605F6F}"/>
              </a:ext>
            </a:extLst>
          </p:cNvPr>
          <p:cNvSpPr/>
          <p:nvPr userDrawn="1"/>
        </p:nvSpPr>
        <p:spPr>
          <a:xfrm>
            <a:off x="0" y="0"/>
            <a:ext cx="16257588" cy="9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591A4C0-E4D1-C54E-B9DF-CBBDD12EA6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0"/>
          </a:xfrm>
          <a:prstGeom prst="rect">
            <a:avLst/>
          </a:prstGeom>
        </p:spPr>
      </p:pic>
      <p:sp>
        <p:nvSpPr>
          <p:cNvPr id="5" name="Slide Number Placeholder 5">
            <a:extLst>
              <a:ext uri="{FF2B5EF4-FFF2-40B4-BE49-F238E27FC236}">
                <a16:creationId xmlns:a16="http://schemas.microsoft.com/office/drawing/2014/main" id="{11B3C816-291A-5C47-B674-BAB1B4E74DDB}"/>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54014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adSlide5_BlkBasis/k">
    <p:spTree>
      <p:nvGrpSpPr>
        <p:cNvPr id="1" name=""/>
        <p:cNvGrpSpPr/>
        <p:nvPr/>
      </p:nvGrpSpPr>
      <p:grpSpPr>
        <a:xfrm>
          <a:off x="0" y="0"/>
          <a:ext cx="0" cy="0"/>
          <a:chOff x="0" y="0"/>
          <a:chExt cx="0" cy="0"/>
        </a:xfrm>
      </p:grpSpPr>
      <p:pic>
        <p:nvPicPr>
          <p:cNvPr id="3" name="Picture 2" descr="A picture containing indoor, white&#10;&#10;Description automatically generated">
            <a:extLst>
              <a:ext uri="{FF2B5EF4-FFF2-40B4-BE49-F238E27FC236}">
                <a16:creationId xmlns:a16="http://schemas.microsoft.com/office/drawing/2014/main" id="{50C25084-85F2-734D-A2CE-41CFD9C5D52B}"/>
              </a:ext>
            </a:extLst>
          </p:cNvPr>
          <p:cNvPicPr>
            <a:picLocks noChangeAspect="1"/>
          </p:cNvPicPr>
          <p:nvPr userDrawn="1"/>
        </p:nvPicPr>
        <p:blipFill>
          <a:blip r:embed="rId2">
            <a:grayscl/>
          </a:blip>
          <a:stretch>
            <a:fillRect/>
          </a:stretch>
        </p:blipFill>
        <p:spPr>
          <a:xfrm>
            <a:off x="93" y="0"/>
            <a:ext cx="16257401" cy="9144000"/>
          </a:xfrm>
          <a:prstGeom prst="rect">
            <a:avLst/>
          </a:prstGeom>
        </p:spPr>
      </p:pic>
      <p:sp>
        <p:nvSpPr>
          <p:cNvPr id="15" name="Text Placeholder 11">
            <a:extLst>
              <a:ext uri="{FF2B5EF4-FFF2-40B4-BE49-F238E27FC236}">
                <a16:creationId xmlns:a16="http://schemas.microsoft.com/office/drawing/2014/main" id="{1CCE2F99-0A11-1B47-A84D-F737BB36FC20}"/>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8" name="Text Placeholder 14">
            <a:extLst>
              <a:ext uri="{FF2B5EF4-FFF2-40B4-BE49-F238E27FC236}">
                <a16:creationId xmlns:a16="http://schemas.microsoft.com/office/drawing/2014/main" id="{843C6BB4-54B2-584A-8302-3EFB47A3A268}"/>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116828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dSlide6_BlkBasis/k">
    <p:spTree>
      <p:nvGrpSpPr>
        <p:cNvPr id="1" name=""/>
        <p:cNvGrpSpPr/>
        <p:nvPr/>
      </p:nvGrpSpPr>
      <p:grpSpPr>
        <a:xfrm>
          <a:off x="0" y="0"/>
          <a:ext cx="0" cy="0"/>
          <a:chOff x="0" y="0"/>
          <a:chExt cx="0" cy="0"/>
        </a:xfrm>
      </p:grpSpPr>
      <p:pic>
        <p:nvPicPr>
          <p:cNvPr id="3" name="Picture 2" descr="A group of people sitting at a table&#10;&#10;Description automatically generated with low confidence">
            <a:extLst>
              <a:ext uri="{FF2B5EF4-FFF2-40B4-BE49-F238E27FC236}">
                <a16:creationId xmlns:a16="http://schemas.microsoft.com/office/drawing/2014/main" id="{92EDFC89-F21A-294E-914A-EBBF02EB29E3}"/>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12" name="Graphic 11">
            <a:extLst>
              <a:ext uri="{FF2B5EF4-FFF2-40B4-BE49-F238E27FC236}">
                <a16:creationId xmlns:a16="http://schemas.microsoft.com/office/drawing/2014/main" id="{F64A7784-66FC-2446-A039-F346D7EE923B}"/>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83929" r="-337" b="18350"/>
          <a:stretch/>
        </p:blipFill>
        <p:spPr>
          <a:xfrm flipH="1" flipV="1">
            <a:off x="13320792" y="0"/>
            <a:ext cx="2936796" cy="8470332"/>
          </a:xfrm>
          <a:prstGeom prst="rect">
            <a:avLst/>
          </a:prstGeom>
        </p:spPr>
      </p:pic>
      <p:pic>
        <p:nvPicPr>
          <p:cNvPr id="15" name="Graphic 14">
            <a:extLst>
              <a:ext uri="{FF2B5EF4-FFF2-40B4-BE49-F238E27FC236}">
                <a16:creationId xmlns:a16="http://schemas.microsoft.com/office/drawing/2014/main" id="{A8A42743-B647-8A43-9FA7-A2B01E4154F8}"/>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9346" t="32445" r="70118" b="27524"/>
          <a:stretch/>
        </p:blipFill>
        <p:spPr>
          <a:xfrm>
            <a:off x="0" y="5162550"/>
            <a:ext cx="3524250" cy="3981450"/>
          </a:xfrm>
          <a:prstGeom prst="rect">
            <a:avLst/>
          </a:prstGeom>
        </p:spPr>
      </p:pic>
      <p:sp>
        <p:nvSpPr>
          <p:cNvPr id="7" name="Text Placeholder 11">
            <a:extLst>
              <a:ext uri="{FF2B5EF4-FFF2-40B4-BE49-F238E27FC236}">
                <a16:creationId xmlns:a16="http://schemas.microsoft.com/office/drawing/2014/main" id="{E68F1FAF-B519-974A-B7E7-2D1218CE969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9" name="Text Placeholder 14">
            <a:extLst>
              <a:ext uri="{FF2B5EF4-FFF2-40B4-BE49-F238E27FC236}">
                <a16:creationId xmlns:a16="http://schemas.microsoft.com/office/drawing/2014/main" id="{A718E201-6C72-084D-B01B-63DF49A04DC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304987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adSlide8_BlkBasis/k">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757FB7D6-DE77-D343-A3E3-E0272FA3877A}"/>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13" name="Graphic 12">
            <a:extLst>
              <a:ext uri="{FF2B5EF4-FFF2-40B4-BE49-F238E27FC236}">
                <a16:creationId xmlns:a16="http://schemas.microsoft.com/office/drawing/2014/main" id="{1E9AF51A-0F05-A84C-8BF3-BD376E401778}"/>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74182" r="-337" b="16333"/>
          <a:stretch/>
        </p:blipFill>
        <p:spPr>
          <a:xfrm rot="10800000">
            <a:off x="12540774" y="0"/>
            <a:ext cx="4126548" cy="7650480"/>
          </a:xfrm>
          <a:prstGeom prst="rect">
            <a:avLst/>
          </a:prstGeom>
        </p:spPr>
      </p:pic>
      <p:pic>
        <p:nvPicPr>
          <p:cNvPr id="15" name="Graphic 14">
            <a:extLst>
              <a:ext uri="{FF2B5EF4-FFF2-40B4-BE49-F238E27FC236}">
                <a16:creationId xmlns:a16="http://schemas.microsoft.com/office/drawing/2014/main" id="{A93FF064-557C-8B44-A2BB-0079EA41D41C}"/>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9346" t="32445" r="70118" b="27524"/>
          <a:stretch/>
        </p:blipFill>
        <p:spPr>
          <a:xfrm>
            <a:off x="0" y="5162550"/>
            <a:ext cx="3524250" cy="3981450"/>
          </a:xfrm>
          <a:prstGeom prst="rect">
            <a:avLst/>
          </a:prstGeom>
        </p:spPr>
      </p:pic>
      <p:sp>
        <p:nvSpPr>
          <p:cNvPr id="7" name="Text Placeholder 11">
            <a:extLst>
              <a:ext uri="{FF2B5EF4-FFF2-40B4-BE49-F238E27FC236}">
                <a16:creationId xmlns:a16="http://schemas.microsoft.com/office/drawing/2014/main" id="{E68F1FAF-B519-974A-B7E7-2D1218CE969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9" name="Text Placeholder 14">
            <a:extLst>
              <a:ext uri="{FF2B5EF4-FFF2-40B4-BE49-F238E27FC236}">
                <a16:creationId xmlns:a16="http://schemas.microsoft.com/office/drawing/2014/main" id="{A718E201-6C72-084D-B01B-63DF49A04DC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2364479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adSlide9_BlkBasis/k">
    <p:spTree>
      <p:nvGrpSpPr>
        <p:cNvPr id="1" name=""/>
        <p:cNvGrpSpPr/>
        <p:nvPr/>
      </p:nvGrpSpPr>
      <p:grpSpPr>
        <a:xfrm>
          <a:off x="0" y="0"/>
          <a:ext cx="0" cy="0"/>
          <a:chOff x="0" y="0"/>
          <a:chExt cx="0" cy="0"/>
        </a:xfrm>
      </p:grpSpPr>
      <p:pic>
        <p:nvPicPr>
          <p:cNvPr id="7" name="Picture 6" descr="A person typing on a computer&#10;&#10;Description automatically generated with medium confidence">
            <a:extLst>
              <a:ext uri="{FF2B5EF4-FFF2-40B4-BE49-F238E27FC236}">
                <a16:creationId xmlns:a16="http://schemas.microsoft.com/office/drawing/2014/main" id="{4F263027-F8C0-FA42-997A-9B42479B3A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6257588" cy="9144000"/>
          </a:xfrm>
          <a:prstGeom prst="rect">
            <a:avLst/>
          </a:prstGeom>
        </p:spPr>
      </p:pic>
      <p:pic>
        <p:nvPicPr>
          <p:cNvPr id="8" name="Graphic 7">
            <a:extLst>
              <a:ext uri="{FF2B5EF4-FFF2-40B4-BE49-F238E27FC236}">
                <a16:creationId xmlns:a16="http://schemas.microsoft.com/office/drawing/2014/main" id="{A1461EDD-9523-9541-A1F0-0DADE96E0968}"/>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76417" t="2792" r="-337" b="-2793"/>
          <a:stretch/>
        </p:blipFill>
        <p:spPr>
          <a:xfrm rot="10800000" flipV="1">
            <a:off x="12483624" y="0"/>
            <a:ext cx="3773964" cy="9144000"/>
          </a:xfrm>
          <a:prstGeom prst="rect">
            <a:avLst/>
          </a:prstGeom>
        </p:spPr>
      </p:pic>
      <p:sp>
        <p:nvSpPr>
          <p:cNvPr id="9" name="Text Placeholder 11">
            <a:extLst>
              <a:ext uri="{FF2B5EF4-FFF2-40B4-BE49-F238E27FC236}">
                <a16:creationId xmlns:a16="http://schemas.microsoft.com/office/drawing/2014/main" id="{DF09F39F-CB77-1044-9B29-B1A53D2F9D60}"/>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0" name="Text Placeholder 14">
            <a:extLst>
              <a:ext uri="{FF2B5EF4-FFF2-40B4-BE49-F238E27FC236}">
                <a16:creationId xmlns:a16="http://schemas.microsoft.com/office/drawing/2014/main" id="{4C99CDB5-A4DA-734B-B72F-98716752BE00}"/>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2811556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adSlide2_BlkBasis/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0347277A-BE26-C542-8497-95095E377407}"/>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9" name="Graphic 8">
            <a:extLst>
              <a:ext uri="{FF2B5EF4-FFF2-40B4-BE49-F238E27FC236}">
                <a16:creationId xmlns:a16="http://schemas.microsoft.com/office/drawing/2014/main" id="{D26B4685-FA9F-784F-B20A-5D0EAA572186}"/>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74182" r="-337" b="16333"/>
          <a:stretch/>
        </p:blipFill>
        <p:spPr>
          <a:xfrm rot="10800000">
            <a:off x="12540774" y="0"/>
            <a:ext cx="4126548" cy="7650480"/>
          </a:xfrm>
          <a:prstGeom prst="rect">
            <a:avLst/>
          </a:prstGeom>
        </p:spPr>
      </p:pic>
      <p:pic>
        <p:nvPicPr>
          <p:cNvPr id="18" name="Graphic 17">
            <a:extLst>
              <a:ext uri="{FF2B5EF4-FFF2-40B4-BE49-F238E27FC236}">
                <a16:creationId xmlns:a16="http://schemas.microsoft.com/office/drawing/2014/main" id="{1779FBA8-EBAA-6549-9CB6-8599B73863A1}"/>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9346" t="32445" r="70118" b="27524"/>
          <a:stretch/>
        </p:blipFill>
        <p:spPr>
          <a:xfrm>
            <a:off x="0" y="5162550"/>
            <a:ext cx="3524250" cy="3981450"/>
          </a:xfrm>
          <a:prstGeom prst="rect">
            <a:avLst/>
          </a:prstGeom>
        </p:spPr>
      </p:pic>
      <p:sp>
        <p:nvSpPr>
          <p:cNvPr id="10" name="Text Placeholder 11">
            <a:extLst>
              <a:ext uri="{FF2B5EF4-FFF2-40B4-BE49-F238E27FC236}">
                <a16:creationId xmlns:a16="http://schemas.microsoft.com/office/drawing/2014/main" id="{8E5A523B-CC67-4B4E-98D8-7EA95CF9617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2" name="Text Placeholder 14">
            <a:extLst>
              <a:ext uri="{FF2B5EF4-FFF2-40B4-BE49-F238E27FC236}">
                <a16:creationId xmlns:a16="http://schemas.microsoft.com/office/drawing/2014/main" id="{5F14A2CE-79A1-A249-8AF9-CB20285E108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1105825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2_BlkBasis/k">
    <p:spTree>
      <p:nvGrpSpPr>
        <p:cNvPr id="1" name=""/>
        <p:cNvGrpSpPr/>
        <p:nvPr/>
      </p:nvGrpSpPr>
      <p:grpSpPr>
        <a:xfrm>
          <a:off x="0" y="0"/>
          <a:ext cx="0" cy="0"/>
          <a:chOff x="0" y="0"/>
          <a:chExt cx="0" cy="0"/>
        </a:xfrm>
      </p:grpSpPr>
      <p:pic>
        <p:nvPicPr>
          <p:cNvPr id="3" name="Picture 2" descr="A picture containing building, tiled&#10;&#10;Description automatically generated">
            <a:extLst>
              <a:ext uri="{FF2B5EF4-FFF2-40B4-BE49-F238E27FC236}">
                <a16:creationId xmlns:a16="http://schemas.microsoft.com/office/drawing/2014/main" id="{5F7F3C4E-02DB-1A4B-A578-84B21DD41BB9}"/>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484776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blk3/k">
    <p:spTree>
      <p:nvGrpSpPr>
        <p:cNvPr id="1" name=""/>
        <p:cNvGrpSpPr/>
        <p:nvPr/>
      </p:nvGrpSpPr>
      <p:grpSpPr>
        <a:xfrm>
          <a:off x="0" y="0"/>
          <a:ext cx="0" cy="0"/>
          <a:chOff x="0" y="0"/>
          <a:chExt cx="0" cy="0"/>
        </a:xfrm>
      </p:grpSpPr>
      <p:pic>
        <p:nvPicPr>
          <p:cNvPr id="5" name="Picture 4" descr="A picture containing building, dome, tiled&#10;&#10;Description automatically generated">
            <a:extLst>
              <a:ext uri="{FF2B5EF4-FFF2-40B4-BE49-F238E27FC236}">
                <a16:creationId xmlns:a16="http://schemas.microsoft.com/office/drawing/2014/main" id="{33E52BA0-AA2A-3441-9E88-8846A972FEF2}"/>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 name="Right Triangle 11">
            <a:extLst>
              <a:ext uri="{FF2B5EF4-FFF2-40B4-BE49-F238E27FC236}">
                <a16:creationId xmlns:a16="http://schemas.microsoft.com/office/drawing/2014/main" id="{15F1A556-9F35-9647-9E1B-E65306AB43F9}"/>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 Placeholder 6">
            <a:extLst>
              <a:ext uri="{FF2B5EF4-FFF2-40B4-BE49-F238E27FC236}">
                <a16:creationId xmlns:a16="http://schemas.microsoft.com/office/drawing/2014/main" id="{C3CF670D-13BB-1248-83C1-E156B4022A9C}"/>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6" name="Text Placeholder 2">
            <a:extLst>
              <a:ext uri="{FF2B5EF4-FFF2-40B4-BE49-F238E27FC236}">
                <a16:creationId xmlns:a16="http://schemas.microsoft.com/office/drawing/2014/main" id="{CED5CF78-B1A3-124D-92C8-8CBF8C62784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20" name="Text Placeholder 17">
            <a:extLst>
              <a:ext uri="{FF2B5EF4-FFF2-40B4-BE49-F238E27FC236}">
                <a16:creationId xmlns:a16="http://schemas.microsoft.com/office/drawing/2014/main" id="{B910A15E-818F-7D43-9DEE-1296892D1F44}"/>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63062179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blk4/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CB564-56B5-B84F-8598-26D165CBC577}"/>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 name="Right Triangle 11">
            <a:extLst>
              <a:ext uri="{FF2B5EF4-FFF2-40B4-BE49-F238E27FC236}">
                <a16:creationId xmlns:a16="http://schemas.microsoft.com/office/drawing/2014/main" id="{15F1A556-9F35-9647-9E1B-E65306AB43F9}"/>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 Placeholder 6">
            <a:extLst>
              <a:ext uri="{FF2B5EF4-FFF2-40B4-BE49-F238E27FC236}">
                <a16:creationId xmlns:a16="http://schemas.microsoft.com/office/drawing/2014/main" id="{C3CF670D-13BB-1248-83C1-E156B4022A9C}"/>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6" name="Text Placeholder 2">
            <a:extLst>
              <a:ext uri="{FF2B5EF4-FFF2-40B4-BE49-F238E27FC236}">
                <a16:creationId xmlns:a16="http://schemas.microsoft.com/office/drawing/2014/main" id="{CED5CF78-B1A3-124D-92C8-8CBF8C62784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20" name="Text Placeholder 17">
            <a:extLst>
              <a:ext uri="{FF2B5EF4-FFF2-40B4-BE49-F238E27FC236}">
                <a16:creationId xmlns:a16="http://schemas.microsoft.com/office/drawing/2014/main" id="{B910A15E-818F-7D43-9DEE-1296892D1F44}"/>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4" name="Graphic 13">
            <a:extLst>
              <a:ext uri="{FF2B5EF4-FFF2-40B4-BE49-F238E27FC236}">
                <a16:creationId xmlns:a16="http://schemas.microsoft.com/office/drawing/2014/main" id="{820409C6-B619-D249-B23E-9E9162F6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38426099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blk5/k">
    <p:spTree>
      <p:nvGrpSpPr>
        <p:cNvPr id="1" name=""/>
        <p:cNvGrpSpPr/>
        <p:nvPr/>
      </p:nvGrpSpPr>
      <p:grpSpPr>
        <a:xfrm>
          <a:off x="0" y="0"/>
          <a:ext cx="0" cy="0"/>
          <a:chOff x="0" y="0"/>
          <a:chExt cx="0" cy="0"/>
        </a:xfrm>
      </p:grpSpPr>
      <p:pic>
        <p:nvPicPr>
          <p:cNvPr id="5" name="Picture 4" descr="A picture containing indoor, light, soccer, lit&#10;&#10;Description automatically generated">
            <a:extLst>
              <a:ext uri="{FF2B5EF4-FFF2-40B4-BE49-F238E27FC236}">
                <a16:creationId xmlns:a16="http://schemas.microsoft.com/office/drawing/2014/main" id="{73A822CF-AD2B-D044-B557-F5A624CE9987}"/>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 name="Right Triangle 11">
            <a:extLst>
              <a:ext uri="{FF2B5EF4-FFF2-40B4-BE49-F238E27FC236}">
                <a16:creationId xmlns:a16="http://schemas.microsoft.com/office/drawing/2014/main" id="{15F1A556-9F35-9647-9E1B-E65306AB43F9}"/>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 Placeholder 6">
            <a:extLst>
              <a:ext uri="{FF2B5EF4-FFF2-40B4-BE49-F238E27FC236}">
                <a16:creationId xmlns:a16="http://schemas.microsoft.com/office/drawing/2014/main" id="{C3CF670D-13BB-1248-83C1-E156B4022A9C}"/>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6" name="Text Placeholder 2">
            <a:extLst>
              <a:ext uri="{FF2B5EF4-FFF2-40B4-BE49-F238E27FC236}">
                <a16:creationId xmlns:a16="http://schemas.microsoft.com/office/drawing/2014/main" id="{CED5CF78-B1A3-124D-92C8-8CBF8C62784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20" name="Text Placeholder 17">
            <a:extLst>
              <a:ext uri="{FF2B5EF4-FFF2-40B4-BE49-F238E27FC236}">
                <a16:creationId xmlns:a16="http://schemas.microsoft.com/office/drawing/2014/main" id="{B910A15E-818F-7D43-9DEE-1296892D1F44}"/>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4" name="Graphic 13">
            <a:extLst>
              <a:ext uri="{FF2B5EF4-FFF2-40B4-BE49-F238E27FC236}">
                <a16:creationId xmlns:a16="http://schemas.microsoft.com/office/drawing/2014/main" id="{820409C6-B619-D249-B23E-9E9162F6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355457245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7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15C6076-38E8-DA44-9928-92C55D8826E2}"/>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0" name="Right Triangle 9">
            <a:extLst>
              <a:ext uri="{FF2B5EF4-FFF2-40B4-BE49-F238E27FC236}">
                <a16:creationId xmlns:a16="http://schemas.microsoft.com/office/drawing/2014/main" id="{2BCC8D7E-FD07-BD44-B934-D2304EBC7481}"/>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9" name="Text Placeholder 6">
            <a:extLst>
              <a:ext uri="{FF2B5EF4-FFF2-40B4-BE49-F238E27FC236}">
                <a16:creationId xmlns:a16="http://schemas.microsoft.com/office/drawing/2014/main" id="{96B618F4-05FB-644D-A3B8-D57403F67D93}"/>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5" name="Text Placeholder 2">
            <a:extLst>
              <a:ext uri="{FF2B5EF4-FFF2-40B4-BE49-F238E27FC236}">
                <a16:creationId xmlns:a16="http://schemas.microsoft.com/office/drawing/2014/main" id="{711245E6-9FC2-FA44-8BD0-B131F86DB423}"/>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18" name="Text Placeholder 17">
            <a:extLst>
              <a:ext uri="{FF2B5EF4-FFF2-40B4-BE49-F238E27FC236}">
                <a16:creationId xmlns:a16="http://schemas.microsoft.com/office/drawing/2014/main" id="{1516E8B3-EE74-9542-ABD1-CA273A32D487}"/>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305463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maryTitle_BlkBasis/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A14665-920C-9E4E-ABF9-189D60532D01}"/>
              </a:ext>
            </a:extLst>
          </p:cNvPr>
          <p:cNvSpPr/>
          <p:nvPr userDrawn="1"/>
        </p:nvSpPr>
        <p:spPr>
          <a:xfrm>
            <a:off x="0" y="0"/>
            <a:ext cx="16257588" cy="9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0B991BFC-B2D8-874F-9D8E-84F2F18A75B1}"/>
              </a:ext>
            </a:extLst>
          </p:cNvPr>
          <p:cNvSpPr>
            <a:spLocks noGrp="1"/>
          </p:cNvSpPr>
          <p:nvPr>
            <p:ph type="title"/>
          </p:nvPr>
        </p:nvSpPr>
        <p:spPr>
          <a:xfrm>
            <a:off x="832757" y="764949"/>
            <a:ext cx="14603185"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A08EEF85-2204-DA41-A9E4-EA96836B298E}"/>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D46F205E-F086-9341-B21C-A2431025A697}"/>
              </a:ext>
            </a:extLst>
          </p:cNvPr>
          <p:cNvSpPr>
            <a:spLocks noGrp="1"/>
          </p:cNvSpPr>
          <p:nvPr>
            <p:ph type="body" sz="quarter" idx="13"/>
          </p:nvPr>
        </p:nvSpPr>
        <p:spPr>
          <a:xfrm>
            <a:off x="832757" y="2120900"/>
            <a:ext cx="14603185" cy="5895975"/>
          </a:xfrm>
        </p:spPr>
        <p:txBody>
          <a:bodyPr>
            <a:normAutofit/>
          </a:bodyPr>
          <a:lstStyle>
            <a:lvl1pPr>
              <a:buClr>
                <a:schemeClr val="bg2"/>
              </a:buClr>
              <a:defRPr sz="2800">
                <a:solidFill>
                  <a:schemeClr val="bg2"/>
                </a:solidFill>
              </a:defRPr>
            </a:lvl1pPr>
            <a:lvl2pPr>
              <a:buClr>
                <a:schemeClr val="bg2"/>
              </a:buClr>
              <a:defRPr sz="2000">
                <a:solidFill>
                  <a:schemeClr val="bg2"/>
                </a:solidFill>
              </a:defRPr>
            </a:lvl2pPr>
            <a:lvl3pPr>
              <a:buClr>
                <a:schemeClr val="bg2"/>
              </a:buClr>
              <a:defRPr sz="1800">
                <a:solidFill>
                  <a:schemeClr val="bg2"/>
                </a:solidFill>
              </a:defRPr>
            </a:lvl3pPr>
          </a:lstStyle>
          <a:p>
            <a:pPr lvl="0"/>
            <a:r>
              <a:rPr lang="en-US" dirty="0"/>
              <a:t>Click to edit Master text styles</a:t>
            </a:r>
          </a:p>
          <a:p>
            <a:pPr lvl="1"/>
            <a:r>
              <a:rPr lang="en-US" dirty="0"/>
              <a:t>Second level</a:t>
            </a:r>
          </a:p>
          <a:p>
            <a:pPr lvl="2"/>
            <a:r>
              <a:rPr lang="en-US" dirty="0"/>
              <a:t>Third level</a:t>
            </a:r>
          </a:p>
        </p:txBody>
      </p:sp>
      <p:pic>
        <p:nvPicPr>
          <p:cNvPr id="6" name="Graphic 5">
            <a:extLst>
              <a:ext uri="{FF2B5EF4-FFF2-40B4-BE49-F238E27FC236}">
                <a16:creationId xmlns:a16="http://schemas.microsoft.com/office/drawing/2014/main" id="{60A56F58-513F-BA48-96CA-D4653E992E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0"/>
          </a:xfrm>
          <a:prstGeom prst="rect">
            <a:avLst/>
          </a:prstGeom>
        </p:spPr>
      </p:pic>
      <p:sp>
        <p:nvSpPr>
          <p:cNvPr id="10" name="Slide Number Placeholder 5">
            <a:extLst>
              <a:ext uri="{FF2B5EF4-FFF2-40B4-BE49-F238E27FC236}">
                <a16:creationId xmlns:a16="http://schemas.microsoft.com/office/drawing/2014/main" id="{7A595339-B14D-A647-8278-5F0B5B7B107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907142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BGrayBasis/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B535F7-A028-F14B-A051-37ABAE4E7177}"/>
              </a:ext>
            </a:extLst>
          </p:cNvPr>
          <p:cNvSpPr/>
          <p:nvPr userDrawn="1"/>
        </p:nvSpPr>
        <p:spPr>
          <a:xfrm>
            <a:off x="0" y="0"/>
            <a:ext cx="16275259"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5" name="Picture 4" descr="Background pattern&#10;&#10;Description automatically generated">
            <a:extLst>
              <a:ext uri="{FF2B5EF4-FFF2-40B4-BE49-F238E27FC236}">
                <a16:creationId xmlns:a16="http://schemas.microsoft.com/office/drawing/2014/main" id="{B809C2DF-D571-924C-8464-99C3CEFF64E5}"/>
              </a:ext>
            </a:extLst>
          </p:cNvPr>
          <p:cNvPicPr>
            <a:picLocks noChangeAspect="1"/>
          </p:cNvPicPr>
          <p:nvPr userDrawn="1"/>
        </p:nvPicPr>
        <p:blipFill>
          <a:blip r:embed="rId2"/>
          <a:stretch>
            <a:fillRect/>
          </a:stretch>
        </p:blipFill>
        <p:spPr>
          <a:xfrm>
            <a:off x="16421" y="0"/>
            <a:ext cx="16258032" cy="9144302"/>
          </a:xfrm>
          <a:prstGeom prst="rect">
            <a:avLst/>
          </a:prstGeom>
        </p:spPr>
      </p:pic>
      <p:sp>
        <p:nvSpPr>
          <p:cNvPr id="10" name="Right Triangle 9">
            <a:extLst>
              <a:ext uri="{FF2B5EF4-FFF2-40B4-BE49-F238E27FC236}">
                <a16:creationId xmlns:a16="http://schemas.microsoft.com/office/drawing/2014/main" id="{2BCC8D7E-FD07-BD44-B934-D2304EBC7481}"/>
              </a:ext>
            </a:extLst>
          </p:cNvPr>
          <p:cNvSpPr/>
          <p:nvPr userDrawn="1"/>
        </p:nvSpPr>
        <p:spPr>
          <a:xfrm flipH="1">
            <a:off x="0" y="7440706"/>
            <a:ext cx="16257588" cy="1703295"/>
          </a:xfrm>
          <a:prstGeom prst="rtTriangle">
            <a:avLst/>
          </a:prstGeom>
          <a:solidFill>
            <a:schemeClr val="bg1">
              <a:alpha val="57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 name="Text Placeholder 6">
            <a:extLst>
              <a:ext uri="{FF2B5EF4-FFF2-40B4-BE49-F238E27FC236}">
                <a16:creationId xmlns:a16="http://schemas.microsoft.com/office/drawing/2014/main" id="{2F3F6FC2-F5E6-C040-AEA7-B8C6822D0BC2}"/>
              </a:ext>
            </a:extLst>
          </p:cNvPr>
          <p:cNvSpPr>
            <a:spLocks noGrp="1"/>
          </p:cNvSpPr>
          <p:nvPr>
            <p:ph type="body" sz="quarter" idx="14"/>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tx1"/>
                </a:solidFill>
                <a:latin typeface="+mj-lt"/>
                <a:ea typeface="+mn-ea"/>
                <a:cs typeface="+mn-cs"/>
              </a:defRPr>
            </a:lvl1pPr>
            <a:lvl2pPr marL="534283" indent="0">
              <a:buNone/>
              <a:defRPr/>
            </a:lvl2pPr>
          </a:lstStyle>
          <a:p>
            <a:pPr lvl="0"/>
            <a:r>
              <a:rPr lang="en-US" dirty="0"/>
              <a:t>Click to edit </a:t>
            </a:r>
          </a:p>
        </p:txBody>
      </p:sp>
      <p:sp>
        <p:nvSpPr>
          <p:cNvPr id="13" name="Text Placeholder 2">
            <a:extLst>
              <a:ext uri="{FF2B5EF4-FFF2-40B4-BE49-F238E27FC236}">
                <a16:creationId xmlns:a16="http://schemas.microsoft.com/office/drawing/2014/main" id="{2A7EA432-A935-784F-AB91-BCD863A3B007}"/>
              </a:ext>
            </a:extLst>
          </p:cNvPr>
          <p:cNvSpPr>
            <a:spLocks noGrp="1"/>
          </p:cNvSpPr>
          <p:nvPr>
            <p:ph type="body" sz="quarter" idx="15"/>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2"/>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14" name="Text Placeholder 17">
            <a:extLst>
              <a:ext uri="{FF2B5EF4-FFF2-40B4-BE49-F238E27FC236}">
                <a16:creationId xmlns:a16="http://schemas.microsoft.com/office/drawing/2014/main" id="{E0C32489-4C82-2A4C-AEBC-C015B033A515}"/>
              </a:ext>
            </a:extLst>
          </p:cNvPr>
          <p:cNvSpPr>
            <a:spLocks noGrp="1"/>
          </p:cNvSpPr>
          <p:nvPr>
            <p:ph type="body" sz="quarter" idx="16"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accent3"/>
                </a:solidFill>
                <a:latin typeface="+mn-lt"/>
                <a:ea typeface="+mn-ea"/>
                <a:cs typeface="+mn-cs"/>
              </a:defRPr>
            </a:lvl1pPr>
          </a:lstStyle>
          <a:p>
            <a:pPr lvl="0"/>
            <a:r>
              <a:rPr lang="en-US" dirty="0"/>
              <a:t>CLICK TO EDIT MASTER TEXT STYLES</a:t>
            </a:r>
          </a:p>
        </p:txBody>
      </p:sp>
      <p:pic>
        <p:nvPicPr>
          <p:cNvPr id="11" name="Graphic 10">
            <a:extLst>
              <a:ext uri="{FF2B5EF4-FFF2-40B4-BE49-F238E27FC236}">
                <a16:creationId xmlns:a16="http://schemas.microsoft.com/office/drawing/2014/main" id="{60359269-FF18-F04A-9650-47EC1A3375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27336973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deBase_BlkBasis/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5AD4FEC-63FD-644C-8D0A-11BF8F33226A}"/>
              </a:ext>
            </a:extLst>
          </p:cNvPr>
          <p:cNvPicPr>
            <a:picLocks noChangeAspect="1"/>
          </p:cNvPicPr>
          <p:nvPr userDrawn="1"/>
        </p:nvPicPr>
        <p:blipFill>
          <a:blip r:embed="rId2"/>
          <a:stretch>
            <a:fillRect/>
          </a:stretch>
        </p:blipFill>
        <p:spPr>
          <a:xfrm>
            <a:off x="93" y="0"/>
            <a:ext cx="16257401" cy="9144000"/>
          </a:xfrm>
          <a:prstGeom prst="rect">
            <a:avLst/>
          </a:prstGeom>
        </p:spPr>
      </p:pic>
      <p:grpSp>
        <p:nvGrpSpPr>
          <p:cNvPr id="13" name="Group 12">
            <a:extLst>
              <a:ext uri="{FF2B5EF4-FFF2-40B4-BE49-F238E27FC236}">
                <a16:creationId xmlns:a16="http://schemas.microsoft.com/office/drawing/2014/main" id="{7A904B69-E886-C246-B244-5B48B00D1CCB}"/>
              </a:ext>
            </a:extLst>
          </p:cNvPr>
          <p:cNvGrpSpPr/>
          <p:nvPr userDrawn="1"/>
        </p:nvGrpSpPr>
        <p:grpSpPr>
          <a:xfrm>
            <a:off x="6153954" y="4772250"/>
            <a:ext cx="3974078" cy="6627"/>
            <a:chOff x="4639717" y="3400112"/>
            <a:chExt cx="2980558" cy="4970"/>
          </a:xfrm>
        </p:grpSpPr>
        <p:cxnSp>
          <p:nvCxnSpPr>
            <p:cNvPr id="15" name="Straight Connector 14">
              <a:extLst>
                <a:ext uri="{FF2B5EF4-FFF2-40B4-BE49-F238E27FC236}">
                  <a16:creationId xmlns:a16="http://schemas.microsoft.com/office/drawing/2014/main" id="{E544ADAE-7C7E-5C45-B191-A18934147B4C}"/>
                </a:ext>
              </a:extLst>
            </p:cNvPr>
            <p:cNvCxnSpPr>
              <a:cxnSpLocks/>
            </p:cNvCxnSpPr>
            <p:nvPr/>
          </p:nvCxnSpPr>
          <p:spPr>
            <a:xfrm flipH="1">
              <a:off x="7295121" y="3405082"/>
              <a:ext cx="325154"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7C5A71-B126-1642-A6B2-5F1E17C5B191}"/>
                </a:ext>
              </a:extLst>
            </p:cNvPr>
            <p:cNvCxnSpPr>
              <a:cxnSpLocks/>
            </p:cNvCxnSpPr>
            <p:nvPr/>
          </p:nvCxnSpPr>
          <p:spPr>
            <a:xfrm flipH="1">
              <a:off x="4639717" y="3400112"/>
              <a:ext cx="325154"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 Placeholder 20">
            <a:extLst>
              <a:ext uri="{FF2B5EF4-FFF2-40B4-BE49-F238E27FC236}">
                <a16:creationId xmlns:a16="http://schemas.microsoft.com/office/drawing/2014/main" id="{C26B478C-81B6-9B4D-AC7A-642E265775FD}"/>
              </a:ext>
            </a:extLst>
          </p:cNvPr>
          <p:cNvSpPr>
            <a:spLocks noGrp="1"/>
          </p:cNvSpPr>
          <p:nvPr>
            <p:ph type="body" sz="quarter" idx="10" hasCustomPrompt="1"/>
          </p:nvPr>
        </p:nvSpPr>
        <p:spPr>
          <a:xfrm>
            <a:off x="5261305" y="3472676"/>
            <a:ext cx="5791200" cy="397565"/>
          </a:xfrm>
          <a:prstGeom prst="rect">
            <a:avLst/>
          </a:prstGeom>
        </p:spPr>
        <p:txBody>
          <a:bodyPr anchor="ctr"/>
          <a:lstStyle>
            <a:lvl1pPr marL="0" indent="0" algn="ctr">
              <a:lnSpc>
                <a:spcPct val="100000"/>
              </a:lnSpc>
              <a:buNone/>
              <a:defRPr lang="en-US" sz="1467" kern="1200" spc="100" baseline="0" dirty="0" smtClean="0">
                <a:solidFill>
                  <a:schemeClr val="bg1">
                    <a:lumMod val="95000"/>
                    <a:alpha val="96000"/>
                  </a:schemeClr>
                </a:solidFill>
                <a:latin typeface="+mn-lt"/>
                <a:ea typeface="+mn-ea"/>
                <a:cs typeface="+mn-cs"/>
              </a:defRPr>
            </a:lvl1pPr>
            <a:lvl2pPr marL="534424" indent="0" algn="ctr">
              <a:buNone/>
              <a:defRPr lang="en-US" sz="1467" kern="1200" spc="67" dirty="0" smtClean="0">
                <a:solidFill>
                  <a:schemeClr val="bg1">
                    <a:alpha val="96000"/>
                  </a:schemeClr>
                </a:solidFill>
                <a:latin typeface="+mn-lt"/>
                <a:ea typeface="+mn-ea"/>
                <a:cs typeface="+mn-cs"/>
              </a:defRPr>
            </a:lvl2pPr>
            <a:lvl3pPr marL="983480" indent="0" algn="ctr">
              <a:buNone/>
              <a:defRPr lang="en-US" sz="1467" kern="1200" spc="67" dirty="0" smtClean="0">
                <a:solidFill>
                  <a:schemeClr val="bg1">
                    <a:alpha val="96000"/>
                  </a:schemeClr>
                </a:solidFill>
                <a:latin typeface="+mn-lt"/>
                <a:ea typeface="+mn-ea"/>
                <a:cs typeface="+mn-cs"/>
              </a:defRPr>
            </a:lvl3pPr>
            <a:lvl4pPr marL="1431525" indent="0" algn="ctr">
              <a:buNone/>
              <a:defRPr lang="en-US" sz="1467" kern="1200" spc="67" dirty="0" smtClean="0">
                <a:solidFill>
                  <a:schemeClr val="bg1">
                    <a:alpha val="96000"/>
                  </a:schemeClr>
                </a:solidFill>
                <a:latin typeface="+mn-lt"/>
                <a:ea typeface="+mn-ea"/>
                <a:cs typeface="+mn-cs"/>
              </a:defRPr>
            </a:lvl4pPr>
            <a:lvl5pPr marL="1879570" indent="0" algn="ctr">
              <a:buNone/>
              <a:defRPr lang="en-US" sz="1467" kern="1200" spc="67" dirty="0">
                <a:solidFill>
                  <a:schemeClr val="bg1">
                    <a:alpha val="96000"/>
                  </a:schemeClr>
                </a:solidFill>
                <a:latin typeface="+mn-lt"/>
                <a:ea typeface="+mn-ea"/>
                <a:cs typeface="+mn-cs"/>
              </a:defRPr>
            </a:lvl5pPr>
          </a:lstStyle>
          <a:p>
            <a:pPr lvl="0"/>
            <a:r>
              <a:rPr lang="en-US" dirty="0"/>
              <a:t>CLICK TO EDIT MASTER TEXT STYLES</a:t>
            </a:r>
          </a:p>
        </p:txBody>
      </p:sp>
      <p:sp>
        <p:nvSpPr>
          <p:cNvPr id="28" name="Text Placeholder 24">
            <a:extLst>
              <a:ext uri="{FF2B5EF4-FFF2-40B4-BE49-F238E27FC236}">
                <a16:creationId xmlns:a16="http://schemas.microsoft.com/office/drawing/2014/main" id="{B51E6626-933A-9347-9415-2153822E38C9}"/>
              </a:ext>
            </a:extLst>
          </p:cNvPr>
          <p:cNvSpPr>
            <a:spLocks noGrp="1"/>
          </p:cNvSpPr>
          <p:nvPr>
            <p:ph type="body" sz="quarter" idx="11"/>
          </p:nvPr>
        </p:nvSpPr>
        <p:spPr>
          <a:xfrm>
            <a:off x="3101009" y="4134885"/>
            <a:ext cx="2928731" cy="1417775"/>
          </a:xfrm>
          <a:prstGeom prst="rect">
            <a:avLst/>
          </a:prstGeom>
        </p:spPr>
        <p:txBody>
          <a:bodyPr/>
          <a:lstStyle>
            <a:lvl1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29" name="Text Placeholder 24">
            <a:extLst>
              <a:ext uri="{FF2B5EF4-FFF2-40B4-BE49-F238E27FC236}">
                <a16:creationId xmlns:a16="http://schemas.microsoft.com/office/drawing/2014/main" id="{FD602F41-B965-EA40-AF72-250602030743}"/>
              </a:ext>
            </a:extLst>
          </p:cNvPr>
          <p:cNvSpPr>
            <a:spLocks noGrp="1"/>
          </p:cNvSpPr>
          <p:nvPr>
            <p:ph type="body" sz="quarter" idx="12"/>
          </p:nvPr>
        </p:nvSpPr>
        <p:spPr>
          <a:xfrm>
            <a:off x="6692540" y="4134885"/>
            <a:ext cx="2928731" cy="1417775"/>
          </a:xfrm>
          <a:prstGeom prst="rect">
            <a:avLst/>
          </a:prstGeom>
        </p:spPr>
        <p:txBody>
          <a:bodyPr/>
          <a:lstStyle>
            <a:lvl1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0" name="Text Placeholder 24">
            <a:extLst>
              <a:ext uri="{FF2B5EF4-FFF2-40B4-BE49-F238E27FC236}">
                <a16:creationId xmlns:a16="http://schemas.microsoft.com/office/drawing/2014/main" id="{BF6187BE-1C4F-4D4A-BCF5-7755D88C477B}"/>
              </a:ext>
            </a:extLst>
          </p:cNvPr>
          <p:cNvSpPr>
            <a:spLocks noGrp="1"/>
          </p:cNvSpPr>
          <p:nvPr>
            <p:ph type="body" sz="quarter" idx="13"/>
          </p:nvPr>
        </p:nvSpPr>
        <p:spPr>
          <a:xfrm>
            <a:off x="10186194" y="4134885"/>
            <a:ext cx="2928731" cy="1417775"/>
          </a:xfrm>
          <a:prstGeom prst="rect">
            <a:avLst/>
          </a:prstGeom>
        </p:spPr>
        <p:txBody>
          <a:bodyPr/>
          <a:lstStyle>
            <a:lvl1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1" name="Slide Number Placeholder 5">
            <a:extLst>
              <a:ext uri="{FF2B5EF4-FFF2-40B4-BE49-F238E27FC236}">
                <a16:creationId xmlns:a16="http://schemas.microsoft.com/office/drawing/2014/main" id="{C2B6ADD3-F422-4B4A-92CB-1D7D735BB11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4" name="Graphic 13">
            <a:extLst>
              <a:ext uri="{FF2B5EF4-FFF2-40B4-BE49-F238E27FC236}">
                <a16:creationId xmlns:a16="http://schemas.microsoft.com/office/drawing/2014/main" id="{4ECD4CED-8152-9740-AE2F-343C719928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pic>
        <p:nvPicPr>
          <p:cNvPr id="17" name="Graphic 16">
            <a:extLst>
              <a:ext uri="{FF2B5EF4-FFF2-40B4-BE49-F238E27FC236}">
                <a16:creationId xmlns:a16="http://schemas.microsoft.com/office/drawing/2014/main" id="{B7FCCFCD-7687-4041-A0BE-E642724808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84038" y="2053927"/>
            <a:ext cx="3557016" cy="1242518"/>
          </a:xfrm>
          <a:prstGeom prst="rect">
            <a:avLst/>
          </a:prstGeom>
        </p:spPr>
      </p:pic>
    </p:spTree>
    <p:extLst>
      <p:ext uri="{BB962C8B-B14F-4D97-AF65-F5344CB8AC3E}">
        <p14:creationId xmlns:p14="http://schemas.microsoft.com/office/powerpoint/2010/main" val="4277594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neUp/k">
    <p:spTree>
      <p:nvGrpSpPr>
        <p:cNvPr id="1" name=""/>
        <p:cNvGrpSpPr/>
        <p:nvPr/>
      </p:nvGrpSpPr>
      <p:grpSpPr>
        <a:xfrm>
          <a:off x="0" y="0"/>
          <a:ext cx="0" cy="0"/>
          <a:chOff x="0" y="0"/>
          <a:chExt cx="0" cy="0"/>
        </a:xfrm>
      </p:grpSpPr>
      <p:pic>
        <p:nvPicPr>
          <p:cNvPr id="16" name="Picture 15" descr="A picture containing umbrella, black, rain, open&#10;&#10;Description automatically generated">
            <a:extLst>
              <a:ext uri="{FF2B5EF4-FFF2-40B4-BE49-F238E27FC236}">
                <a16:creationId xmlns:a16="http://schemas.microsoft.com/office/drawing/2014/main" id="{5C119547-44E5-1A42-BC74-7F2F68A7D71B}"/>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flipH="1">
            <a:off x="0" y="0"/>
            <a:ext cx="16257588" cy="9144000"/>
          </a:xfrm>
          <a:prstGeom prst="rect">
            <a:avLst/>
          </a:prstGeom>
        </p:spPr>
      </p:pic>
      <p:sp>
        <p:nvSpPr>
          <p:cNvPr id="17" name="Rectangle 16">
            <a:extLst>
              <a:ext uri="{FF2B5EF4-FFF2-40B4-BE49-F238E27FC236}">
                <a16:creationId xmlns:a16="http://schemas.microsoft.com/office/drawing/2014/main" id="{365439A8-0A37-3049-B0CD-28E9DCE8BCF3}"/>
              </a:ext>
            </a:extLst>
          </p:cNvPr>
          <p:cNvSpPr/>
          <p:nvPr userDrawn="1"/>
        </p:nvSpPr>
        <p:spPr>
          <a:xfrm>
            <a:off x="0" y="2"/>
            <a:ext cx="16257588" cy="9143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4A84EC94-396E-F640-843F-8E94CC38794E}"/>
              </a:ext>
            </a:extLst>
          </p:cNvPr>
          <p:cNvSpPr/>
          <p:nvPr userDrawn="1"/>
        </p:nvSpPr>
        <p:spPr>
          <a:xfrm>
            <a:off x="0" y="1"/>
            <a:ext cx="16257588" cy="3975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6">
            <a:extLst>
              <a:ext uri="{FF2B5EF4-FFF2-40B4-BE49-F238E27FC236}">
                <a16:creationId xmlns:a16="http://schemas.microsoft.com/office/drawing/2014/main" id="{418B3BB1-5C13-714D-9FD0-6325338115F2}"/>
              </a:ext>
            </a:extLst>
          </p:cNvPr>
          <p:cNvSpPr/>
          <p:nvPr userDrawn="1"/>
        </p:nvSpPr>
        <p:spPr>
          <a:xfrm>
            <a:off x="0" y="3973576"/>
            <a:ext cx="16257588" cy="948944"/>
          </a:xfrm>
          <a:prstGeom prst="rect">
            <a:avLst/>
          </a:prstGeom>
          <a:solidFill>
            <a:schemeClr val="bg2">
              <a:alpha val="8176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ectangle 11">
            <a:extLst>
              <a:ext uri="{FF2B5EF4-FFF2-40B4-BE49-F238E27FC236}">
                <a16:creationId xmlns:a16="http://schemas.microsoft.com/office/drawing/2014/main" id="{75F04F7D-7497-544A-A596-8F4098E4DC73}"/>
              </a:ext>
            </a:extLst>
          </p:cNvPr>
          <p:cNvSpPr/>
          <p:nvPr userDrawn="1"/>
        </p:nvSpPr>
        <p:spPr>
          <a:xfrm>
            <a:off x="0" y="5013960"/>
            <a:ext cx="16254569" cy="4130040"/>
          </a:xfrm>
          <a:prstGeom prst="rect">
            <a:avLst/>
          </a:prstGeom>
          <a:solidFill>
            <a:srgbClr val="12171C">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065409D2-73BB-7346-8DE3-05C6B605302D}"/>
              </a:ext>
            </a:extLst>
          </p:cNvPr>
          <p:cNvSpPr/>
          <p:nvPr userDrawn="1"/>
        </p:nvSpPr>
        <p:spPr>
          <a:xfrm>
            <a:off x="0" y="4242816"/>
            <a:ext cx="16257588" cy="130454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Title Placeholder 1">
            <a:extLst>
              <a:ext uri="{FF2B5EF4-FFF2-40B4-BE49-F238E27FC236}">
                <a16:creationId xmlns:a16="http://schemas.microsoft.com/office/drawing/2014/main" id="{B38A2576-A06A-DA46-9A2F-0B29EE8A8261}"/>
              </a:ext>
            </a:extLst>
          </p:cNvPr>
          <p:cNvSpPr>
            <a:spLocks noGrp="1"/>
          </p:cNvSpPr>
          <p:nvPr>
            <p:ph type="title"/>
          </p:nvPr>
        </p:nvSpPr>
        <p:spPr>
          <a:xfrm>
            <a:off x="832757" y="764949"/>
            <a:ext cx="14603185"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 style</a:t>
            </a:r>
          </a:p>
        </p:txBody>
      </p:sp>
      <p:sp>
        <p:nvSpPr>
          <p:cNvPr id="4" name="Text Placeholder 10">
            <a:extLst>
              <a:ext uri="{FF2B5EF4-FFF2-40B4-BE49-F238E27FC236}">
                <a16:creationId xmlns:a16="http://schemas.microsoft.com/office/drawing/2014/main" id="{B0384816-AE42-7C45-8F94-2026D368F8D0}"/>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8" name="Slide Number Placeholder 5">
            <a:extLst>
              <a:ext uri="{FF2B5EF4-FFF2-40B4-BE49-F238E27FC236}">
                <a16:creationId xmlns:a16="http://schemas.microsoft.com/office/drawing/2014/main" id="{BFA25AFB-7F33-BA46-B914-85E99613C0D1}"/>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9" name="Graphic 18">
            <a:extLst>
              <a:ext uri="{FF2B5EF4-FFF2-40B4-BE49-F238E27FC236}">
                <a16:creationId xmlns:a16="http://schemas.microsoft.com/office/drawing/2014/main" id="{7F52195F-24BA-2F47-89AF-0E03E4F770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sp>
        <p:nvSpPr>
          <p:cNvPr id="5" name="Picture Placeholder 4">
            <a:extLst>
              <a:ext uri="{FF2B5EF4-FFF2-40B4-BE49-F238E27FC236}">
                <a16:creationId xmlns:a16="http://schemas.microsoft.com/office/drawing/2014/main" id="{00D139B6-D88A-3042-847B-13873D319006}"/>
              </a:ext>
            </a:extLst>
          </p:cNvPr>
          <p:cNvSpPr>
            <a:spLocks noGrp="1"/>
          </p:cNvSpPr>
          <p:nvPr>
            <p:ph type="pic" sz="quarter" idx="13"/>
          </p:nvPr>
        </p:nvSpPr>
        <p:spPr>
          <a:xfrm>
            <a:off x="2246313" y="2365375"/>
            <a:ext cx="1889125" cy="1689100"/>
          </a:xfrm>
        </p:spPr>
        <p:txBody>
          <a:bodyPr anchor="ctr">
            <a:normAutofit/>
          </a:bodyPr>
          <a:lstStyle>
            <a:lvl1pPr marL="0" indent="0" algn="ctr">
              <a:buNone/>
              <a:defRPr sz="2000"/>
            </a:lvl1pPr>
          </a:lstStyle>
          <a:p>
            <a:endParaRPr lang="en-US" dirty="0"/>
          </a:p>
        </p:txBody>
      </p:sp>
      <p:sp>
        <p:nvSpPr>
          <p:cNvPr id="28" name="Picture Placeholder 4">
            <a:extLst>
              <a:ext uri="{FF2B5EF4-FFF2-40B4-BE49-F238E27FC236}">
                <a16:creationId xmlns:a16="http://schemas.microsoft.com/office/drawing/2014/main" id="{6FD83DFB-07E5-624E-B44C-008F2A53ADB4}"/>
              </a:ext>
            </a:extLst>
          </p:cNvPr>
          <p:cNvSpPr>
            <a:spLocks noGrp="1"/>
          </p:cNvSpPr>
          <p:nvPr>
            <p:ph type="pic" sz="quarter" idx="14"/>
          </p:nvPr>
        </p:nvSpPr>
        <p:spPr>
          <a:xfrm>
            <a:off x="5531253" y="2365375"/>
            <a:ext cx="1889125" cy="1689100"/>
          </a:xfrm>
        </p:spPr>
        <p:txBody>
          <a:bodyPr anchor="ctr">
            <a:normAutofit/>
          </a:bodyPr>
          <a:lstStyle>
            <a:lvl1pPr marL="0" indent="0" algn="ctr">
              <a:buNone/>
              <a:defRPr sz="2000"/>
            </a:lvl1pPr>
          </a:lstStyle>
          <a:p>
            <a:endParaRPr lang="en-US" dirty="0"/>
          </a:p>
        </p:txBody>
      </p:sp>
      <p:sp>
        <p:nvSpPr>
          <p:cNvPr id="29" name="Picture Placeholder 4">
            <a:extLst>
              <a:ext uri="{FF2B5EF4-FFF2-40B4-BE49-F238E27FC236}">
                <a16:creationId xmlns:a16="http://schemas.microsoft.com/office/drawing/2014/main" id="{02771D12-D8DB-714C-9550-57889552EC78}"/>
              </a:ext>
            </a:extLst>
          </p:cNvPr>
          <p:cNvSpPr>
            <a:spLocks noGrp="1"/>
          </p:cNvSpPr>
          <p:nvPr>
            <p:ph type="pic" sz="quarter" idx="15"/>
          </p:nvPr>
        </p:nvSpPr>
        <p:spPr>
          <a:xfrm>
            <a:off x="8816193" y="2365375"/>
            <a:ext cx="1889125" cy="1689100"/>
          </a:xfrm>
        </p:spPr>
        <p:txBody>
          <a:bodyPr anchor="ctr">
            <a:normAutofit/>
          </a:bodyPr>
          <a:lstStyle>
            <a:lvl1pPr marL="0" indent="0" algn="ctr">
              <a:buNone/>
              <a:defRPr sz="2000"/>
            </a:lvl1pPr>
          </a:lstStyle>
          <a:p>
            <a:endParaRPr lang="en-US" dirty="0"/>
          </a:p>
        </p:txBody>
      </p:sp>
      <p:sp>
        <p:nvSpPr>
          <p:cNvPr id="30" name="Picture Placeholder 4">
            <a:extLst>
              <a:ext uri="{FF2B5EF4-FFF2-40B4-BE49-F238E27FC236}">
                <a16:creationId xmlns:a16="http://schemas.microsoft.com/office/drawing/2014/main" id="{16CA830F-A8EA-2542-97B8-E41C99A0AA27}"/>
              </a:ext>
            </a:extLst>
          </p:cNvPr>
          <p:cNvSpPr>
            <a:spLocks noGrp="1"/>
          </p:cNvSpPr>
          <p:nvPr>
            <p:ph type="pic" sz="quarter" idx="16"/>
          </p:nvPr>
        </p:nvSpPr>
        <p:spPr>
          <a:xfrm>
            <a:off x="12101133" y="2365375"/>
            <a:ext cx="1889125" cy="1689100"/>
          </a:xfrm>
        </p:spPr>
        <p:txBody>
          <a:bodyPr anchor="ctr">
            <a:normAutofit/>
          </a:bodyPr>
          <a:lstStyle>
            <a:lvl1pPr marL="0" indent="0" algn="ctr">
              <a:buNone/>
              <a:defRPr sz="2000"/>
            </a:lvl1pPr>
          </a:lstStyle>
          <a:p>
            <a:endParaRPr lang="en-US" dirty="0"/>
          </a:p>
        </p:txBody>
      </p:sp>
      <p:sp>
        <p:nvSpPr>
          <p:cNvPr id="15" name="Text Placeholder 14">
            <a:extLst>
              <a:ext uri="{FF2B5EF4-FFF2-40B4-BE49-F238E27FC236}">
                <a16:creationId xmlns:a16="http://schemas.microsoft.com/office/drawing/2014/main" id="{17AA3FA9-45B5-AA43-9123-95E3AC4838D7}"/>
              </a:ext>
            </a:extLst>
          </p:cNvPr>
          <p:cNvSpPr>
            <a:spLocks noGrp="1"/>
          </p:cNvSpPr>
          <p:nvPr>
            <p:ph type="body" sz="quarter" idx="17"/>
          </p:nvPr>
        </p:nvSpPr>
        <p:spPr>
          <a:xfrm>
            <a:off x="1948207"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
        <p:nvSpPr>
          <p:cNvPr id="31" name="Text Placeholder 14">
            <a:extLst>
              <a:ext uri="{FF2B5EF4-FFF2-40B4-BE49-F238E27FC236}">
                <a16:creationId xmlns:a16="http://schemas.microsoft.com/office/drawing/2014/main" id="{7ABF9B3B-5AFA-6743-9D1B-3F3879A70296}"/>
              </a:ext>
            </a:extLst>
          </p:cNvPr>
          <p:cNvSpPr>
            <a:spLocks noGrp="1"/>
          </p:cNvSpPr>
          <p:nvPr>
            <p:ph type="body" sz="quarter" idx="18"/>
          </p:nvPr>
        </p:nvSpPr>
        <p:spPr>
          <a:xfrm>
            <a:off x="5229882"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
        <p:nvSpPr>
          <p:cNvPr id="32" name="Text Placeholder 14">
            <a:extLst>
              <a:ext uri="{FF2B5EF4-FFF2-40B4-BE49-F238E27FC236}">
                <a16:creationId xmlns:a16="http://schemas.microsoft.com/office/drawing/2014/main" id="{73AA3F1B-5203-D046-937B-C292A4B72691}"/>
              </a:ext>
            </a:extLst>
          </p:cNvPr>
          <p:cNvSpPr>
            <a:spLocks noGrp="1"/>
          </p:cNvSpPr>
          <p:nvPr>
            <p:ph type="body" sz="quarter" idx="19"/>
          </p:nvPr>
        </p:nvSpPr>
        <p:spPr>
          <a:xfrm>
            <a:off x="8532986"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
        <p:nvSpPr>
          <p:cNvPr id="33" name="Text Placeholder 14">
            <a:extLst>
              <a:ext uri="{FF2B5EF4-FFF2-40B4-BE49-F238E27FC236}">
                <a16:creationId xmlns:a16="http://schemas.microsoft.com/office/drawing/2014/main" id="{2228DD91-8605-6147-AB1E-C3344B93AD81}"/>
              </a:ext>
            </a:extLst>
          </p:cNvPr>
          <p:cNvSpPr>
            <a:spLocks noGrp="1"/>
          </p:cNvSpPr>
          <p:nvPr>
            <p:ph type="body" sz="quarter" idx="20"/>
          </p:nvPr>
        </p:nvSpPr>
        <p:spPr>
          <a:xfrm>
            <a:off x="11852655"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Tree>
    <p:extLst>
      <p:ext uri="{BB962C8B-B14F-4D97-AF65-F5344CB8AC3E}">
        <p14:creationId xmlns:p14="http://schemas.microsoft.com/office/powerpoint/2010/main" val="1258473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s_BlkBasis/k">
    <p:spTree>
      <p:nvGrpSpPr>
        <p:cNvPr id="1" name=""/>
        <p:cNvGrpSpPr/>
        <p:nvPr/>
      </p:nvGrpSpPr>
      <p:grpSpPr>
        <a:xfrm>
          <a:off x="0" y="0"/>
          <a:ext cx="0" cy="0"/>
          <a:chOff x="0" y="0"/>
          <a:chExt cx="0" cy="0"/>
        </a:xfrm>
      </p:grpSpPr>
      <p:pic>
        <p:nvPicPr>
          <p:cNvPr id="22" name="Picture 21" descr="Background pattern&#10;&#10;Description automatically generated">
            <a:extLst>
              <a:ext uri="{FF2B5EF4-FFF2-40B4-BE49-F238E27FC236}">
                <a16:creationId xmlns:a16="http://schemas.microsoft.com/office/drawing/2014/main" id="{3B9A53A2-38A3-1843-AB69-4DB966C475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5316" r="23106"/>
          <a:stretch/>
        </p:blipFill>
        <p:spPr>
          <a:xfrm>
            <a:off x="0" y="0"/>
            <a:ext cx="16257588" cy="9144000"/>
          </a:xfrm>
          <a:prstGeom prst="rect">
            <a:avLst/>
          </a:prstGeom>
        </p:spPr>
      </p:pic>
      <p:sp>
        <p:nvSpPr>
          <p:cNvPr id="2" name="Rectangle 1">
            <a:extLst>
              <a:ext uri="{FF2B5EF4-FFF2-40B4-BE49-F238E27FC236}">
                <a16:creationId xmlns:a16="http://schemas.microsoft.com/office/drawing/2014/main" id="{2E7078EA-EB8F-FB47-8D4D-5C30FB71F73C}"/>
              </a:ext>
            </a:extLst>
          </p:cNvPr>
          <p:cNvSpPr/>
          <p:nvPr userDrawn="1"/>
        </p:nvSpPr>
        <p:spPr>
          <a:xfrm>
            <a:off x="0" y="0"/>
            <a:ext cx="16257588" cy="9144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9">
            <a:extLst>
              <a:ext uri="{FF2B5EF4-FFF2-40B4-BE49-F238E27FC236}">
                <a16:creationId xmlns:a16="http://schemas.microsoft.com/office/drawing/2014/main" id="{4C1AC9E5-23E4-C449-8CDB-F136C20C9F87}"/>
              </a:ext>
            </a:extLst>
          </p:cNvPr>
          <p:cNvSpPr/>
          <p:nvPr userDrawn="1"/>
        </p:nvSpPr>
        <p:spPr>
          <a:xfrm>
            <a:off x="5625549" y="1"/>
            <a:ext cx="4492486" cy="9143999"/>
          </a:xfrm>
          <a:prstGeom prst="rect">
            <a:avLst/>
          </a:prstGeom>
          <a:solidFill>
            <a:srgbClr val="272C32">
              <a:alpha val="78000"/>
            </a:srgb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1" name="Rectangle 10">
            <a:extLst>
              <a:ext uri="{FF2B5EF4-FFF2-40B4-BE49-F238E27FC236}">
                <a16:creationId xmlns:a16="http://schemas.microsoft.com/office/drawing/2014/main" id="{DCD3CEE1-359E-A646-BF5A-6BDD036CB09F}"/>
              </a:ext>
            </a:extLst>
          </p:cNvPr>
          <p:cNvSpPr/>
          <p:nvPr userDrawn="1"/>
        </p:nvSpPr>
        <p:spPr>
          <a:xfrm>
            <a:off x="1" y="2"/>
            <a:ext cx="5625548" cy="9143999"/>
          </a:xfrm>
          <a:prstGeom prst="rect">
            <a:avLst/>
          </a:prstGeom>
          <a:solidFill>
            <a:schemeClr val="bg2">
              <a:lumMod val="60000"/>
              <a:lumOff val="40000"/>
              <a:alpha val="35355"/>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2" name="Rectangle 11">
            <a:extLst>
              <a:ext uri="{FF2B5EF4-FFF2-40B4-BE49-F238E27FC236}">
                <a16:creationId xmlns:a16="http://schemas.microsoft.com/office/drawing/2014/main" id="{49CCFD46-39ED-4842-8C3D-3EE9AC47D05B}"/>
              </a:ext>
            </a:extLst>
          </p:cNvPr>
          <p:cNvSpPr/>
          <p:nvPr userDrawn="1"/>
        </p:nvSpPr>
        <p:spPr>
          <a:xfrm rot="16200000">
            <a:off x="5031662" y="-5031661"/>
            <a:ext cx="6206836" cy="16270157"/>
          </a:xfrm>
          <a:prstGeom prst="rect">
            <a:avLst/>
          </a:prstGeom>
          <a:gradFill>
            <a:gsLst>
              <a:gs pos="75000">
                <a:schemeClr val="bg2">
                  <a:alpha val="0"/>
                </a:schemeClr>
              </a:gs>
              <a:gs pos="19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15" name="Title Placeholder 1">
            <a:extLst>
              <a:ext uri="{FF2B5EF4-FFF2-40B4-BE49-F238E27FC236}">
                <a16:creationId xmlns:a16="http://schemas.microsoft.com/office/drawing/2014/main" id="{731BF6D3-A6C8-F247-9869-168C94877D5C}"/>
              </a:ext>
            </a:extLst>
          </p:cNvPr>
          <p:cNvSpPr>
            <a:spLocks noGrp="1"/>
          </p:cNvSpPr>
          <p:nvPr>
            <p:ph type="title"/>
          </p:nvPr>
        </p:nvSpPr>
        <p:spPr>
          <a:xfrm>
            <a:off x="832758" y="764949"/>
            <a:ext cx="1455964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20" name="Text Placeholder 10">
            <a:extLst>
              <a:ext uri="{FF2B5EF4-FFF2-40B4-BE49-F238E27FC236}">
                <a16:creationId xmlns:a16="http://schemas.microsoft.com/office/drawing/2014/main" id="{F883E225-9A37-CF46-9F4E-E41B67FC8C09}"/>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6" name="Slide Number Placeholder 5">
            <a:extLst>
              <a:ext uri="{FF2B5EF4-FFF2-40B4-BE49-F238E27FC236}">
                <a16:creationId xmlns:a16="http://schemas.microsoft.com/office/drawing/2014/main" id="{82897537-3147-7442-82EA-4332A3EF3C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4" name="Graphic 13">
            <a:extLst>
              <a:ext uri="{FF2B5EF4-FFF2-40B4-BE49-F238E27FC236}">
                <a16:creationId xmlns:a16="http://schemas.microsoft.com/office/drawing/2014/main" id="{8500A142-1096-E34F-9530-9D9E1D709B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sp>
        <p:nvSpPr>
          <p:cNvPr id="23" name="Hexagon 22">
            <a:extLst>
              <a:ext uri="{FF2B5EF4-FFF2-40B4-BE49-F238E27FC236}">
                <a16:creationId xmlns:a16="http://schemas.microsoft.com/office/drawing/2014/main" id="{FEA9E0AD-FCB1-0D46-B272-188FDE81C97C}"/>
              </a:ext>
            </a:extLst>
          </p:cNvPr>
          <p:cNvSpPr/>
          <p:nvPr userDrawn="1"/>
        </p:nvSpPr>
        <p:spPr>
          <a:xfrm>
            <a:off x="5947371" y="1959050"/>
            <a:ext cx="606696" cy="523013"/>
          </a:xfrm>
          <a:prstGeom prst="hexagon">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Hexagon 24">
            <a:extLst>
              <a:ext uri="{FF2B5EF4-FFF2-40B4-BE49-F238E27FC236}">
                <a16:creationId xmlns:a16="http://schemas.microsoft.com/office/drawing/2014/main" id="{CBA80C30-707F-4441-BD1F-42482BF3B807}"/>
              </a:ext>
            </a:extLst>
          </p:cNvPr>
          <p:cNvSpPr/>
          <p:nvPr userDrawn="1"/>
        </p:nvSpPr>
        <p:spPr>
          <a:xfrm>
            <a:off x="10458470" y="1959050"/>
            <a:ext cx="586768" cy="523013"/>
          </a:xfrm>
          <a:prstGeom prst="hexagon">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7" name="Hexagon 26">
            <a:extLst>
              <a:ext uri="{FF2B5EF4-FFF2-40B4-BE49-F238E27FC236}">
                <a16:creationId xmlns:a16="http://schemas.microsoft.com/office/drawing/2014/main" id="{648A4C15-847C-5E4F-A866-21FAB0E07CF4}"/>
              </a:ext>
            </a:extLst>
          </p:cNvPr>
          <p:cNvSpPr/>
          <p:nvPr userDrawn="1"/>
        </p:nvSpPr>
        <p:spPr>
          <a:xfrm>
            <a:off x="1529728" y="1959050"/>
            <a:ext cx="601879" cy="523013"/>
          </a:xfrm>
          <a:prstGeom prst="hexagon">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Text Placeholder 10">
            <a:extLst>
              <a:ext uri="{FF2B5EF4-FFF2-40B4-BE49-F238E27FC236}">
                <a16:creationId xmlns:a16="http://schemas.microsoft.com/office/drawing/2014/main" id="{C20D206A-DD72-ED42-9AAC-CB4A7BB1CF94}"/>
              </a:ext>
            </a:extLst>
          </p:cNvPr>
          <p:cNvSpPr>
            <a:spLocks noGrp="1"/>
          </p:cNvSpPr>
          <p:nvPr>
            <p:ph type="body" sz="quarter" idx="13" hasCustomPrompt="1"/>
          </p:nvPr>
        </p:nvSpPr>
        <p:spPr>
          <a:xfrm>
            <a:off x="1768929" y="2013425"/>
            <a:ext cx="3586841"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accent2"/>
                </a:solidFill>
                <a:latin typeface="+mj-lt"/>
                <a:ea typeface="ＭＳ Ｐゴシック"/>
                <a:cs typeface="+mn-cs"/>
              </a:defRPr>
            </a:lvl1pPr>
          </a:lstStyle>
          <a:p>
            <a:pPr lvl="0"/>
            <a:r>
              <a:rPr lang="en-US" dirty="0"/>
              <a:t>CLICK TO EDIT</a:t>
            </a:r>
          </a:p>
        </p:txBody>
      </p:sp>
      <p:sp>
        <p:nvSpPr>
          <p:cNvPr id="29" name="Text Placeholder 10">
            <a:extLst>
              <a:ext uri="{FF2B5EF4-FFF2-40B4-BE49-F238E27FC236}">
                <a16:creationId xmlns:a16="http://schemas.microsoft.com/office/drawing/2014/main" id="{ACC48C4C-5E77-D049-AFD8-161C65E059E6}"/>
              </a:ext>
            </a:extLst>
          </p:cNvPr>
          <p:cNvSpPr>
            <a:spLocks noGrp="1"/>
          </p:cNvSpPr>
          <p:nvPr>
            <p:ph type="body" sz="quarter" idx="14" hasCustomPrompt="1"/>
          </p:nvPr>
        </p:nvSpPr>
        <p:spPr>
          <a:xfrm>
            <a:off x="6191135" y="2013425"/>
            <a:ext cx="3508035"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bg1">
                    <a:lumMod val="95000"/>
                  </a:schemeClr>
                </a:solidFill>
                <a:latin typeface="+mj-lt"/>
                <a:ea typeface="ＭＳ Ｐゴシック"/>
                <a:cs typeface="+mn-cs"/>
              </a:defRPr>
            </a:lvl1pPr>
          </a:lstStyle>
          <a:p>
            <a:pPr lvl="0"/>
            <a:r>
              <a:rPr lang="en-US" dirty="0"/>
              <a:t>CLICK TO EDIT</a:t>
            </a:r>
          </a:p>
        </p:txBody>
      </p:sp>
      <p:sp>
        <p:nvSpPr>
          <p:cNvPr id="30" name="Text Placeholder 10">
            <a:extLst>
              <a:ext uri="{FF2B5EF4-FFF2-40B4-BE49-F238E27FC236}">
                <a16:creationId xmlns:a16="http://schemas.microsoft.com/office/drawing/2014/main" id="{7C5F43F2-5026-C541-8A4E-9C5C91EAC1FE}"/>
              </a:ext>
            </a:extLst>
          </p:cNvPr>
          <p:cNvSpPr>
            <a:spLocks noGrp="1"/>
          </p:cNvSpPr>
          <p:nvPr>
            <p:ph type="body" sz="quarter" idx="15" hasCustomPrompt="1"/>
          </p:nvPr>
        </p:nvSpPr>
        <p:spPr>
          <a:xfrm>
            <a:off x="10686936" y="2013425"/>
            <a:ext cx="3486263"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tx2"/>
                </a:solidFill>
                <a:latin typeface="+mj-lt"/>
                <a:ea typeface="ＭＳ Ｐゴシック"/>
                <a:cs typeface="+mn-cs"/>
              </a:defRPr>
            </a:lvl1pPr>
          </a:lstStyle>
          <a:p>
            <a:pPr lvl="0"/>
            <a:r>
              <a:rPr lang="en-US" dirty="0"/>
              <a:t>CLICK TO EDIT</a:t>
            </a:r>
          </a:p>
        </p:txBody>
      </p:sp>
      <p:sp>
        <p:nvSpPr>
          <p:cNvPr id="31" name="Text Placeholder 4">
            <a:extLst>
              <a:ext uri="{FF2B5EF4-FFF2-40B4-BE49-F238E27FC236}">
                <a16:creationId xmlns:a16="http://schemas.microsoft.com/office/drawing/2014/main" id="{04870448-787C-5040-81BC-A88BA0A6EDEE}"/>
              </a:ext>
            </a:extLst>
          </p:cNvPr>
          <p:cNvSpPr>
            <a:spLocks noGrp="1"/>
          </p:cNvSpPr>
          <p:nvPr>
            <p:ph type="body" sz="quarter" idx="16"/>
          </p:nvPr>
        </p:nvSpPr>
        <p:spPr>
          <a:xfrm>
            <a:off x="1796824" y="2662011"/>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2" name="Text Placeholder 4">
            <a:extLst>
              <a:ext uri="{FF2B5EF4-FFF2-40B4-BE49-F238E27FC236}">
                <a16:creationId xmlns:a16="http://schemas.microsoft.com/office/drawing/2014/main" id="{8F16A469-B7C7-9E44-B280-DF6E6E17121F}"/>
              </a:ext>
            </a:extLst>
          </p:cNvPr>
          <p:cNvSpPr>
            <a:spLocks noGrp="1"/>
          </p:cNvSpPr>
          <p:nvPr>
            <p:ph type="body" sz="quarter" idx="17"/>
          </p:nvPr>
        </p:nvSpPr>
        <p:spPr>
          <a:xfrm>
            <a:off x="6147594" y="2662011"/>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7" name="Text Placeholder 4">
            <a:extLst>
              <a:ext uri="{FF2B5EF4-FFF2-40B4-BE49-F238E27FC236}">
                <a16:creationId xmlns:a16="http://schemas.microsoft.com/office/drawing/2014/main" id="{D2676F99-243E-5A4E-8AF8-6F82A95CD4C5}"/>
              </a:ext>
            </a:extLst>
          </p:cNvPr>
          <p:cNvSpPr>
            <a:spLocks noGrp="1"/>
          </p:cNvSpPr>
          <p:nvPr>
            <p:ph type="body" sz="quarter" idx="18"/>
          </p:nvPr>
        </p:nvSpPr>
        <p:spPr>
          <a:xfrm>
            <a:off x="10643394" y="2662011"/>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8" name="Text Placeholder 4">
            <a:extLst>
              <a:ext uri="{FF2B5EF4-FFF2-40B4-BE49-F238E27FC236}">
                <a16:creationId xmlns:a16="http://schemas.microsoft.com/office/drawing/2014/main" id="{C83A5A22-C348-7940-838B-B77E032C55FC}"/>
              </a:ext>
            </a:extLst>
          </p:cNvPr>
          <p:cNvSpPr>
            <a:spLocks noGrp="1"/>
          </p:cNvSpPr>
          <p:nvPr>
            <p:ph type="body" sz="quarter" idx="19"/>
          </p:nvPr>
        </p:nvSpPr>
        <p:spPr>
          <a:xfrm>
            <a:off x="1796824" y="4484185"/>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9" name="Text Placeholder 4">
            <a:extLst>
              <a:ext uri="{FF2B5EF4-FFF2-40B4-BE49-F238E27FC236}">
                <a16:creationId xmlns:a16="http://schemas.microsoft.com/office/drawing/2014/main" id="{59B5D892-A129-F443-A689-526D0508CD42}"/>
              </a:ext>
            </a:extLst>
          </p:cNvPr>
          <p:cNvSpPr>
            <a:spLocks noGrp="1"/>
          </p:cNvSpPr>
          <p:nvPr>
            <p:ph type="body" sz="quarter" idx="20"/>
          </p:nvPr>
        </p:nvSpPr>
        <p:spPr>
          <a:xfrm>
            <a:off x="6147594" y="4484185"/>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0" name="Text Placeholder 4">
            <a:extLst>
              <a:ext uri="{FF2B5EF4-FFF2-40B4-BE49-F238E27FC236}">
                <a16:creationId xmlns:a16="http://schemas.microsoft.com/office/drawing/2014/main" id="{BC349CC3-C74A-AD47-AF66-054288F2DC21}"/>
              </a:ext>
            </a:extLst>
          </p:cNvPr>
          <p:cNvSpPr>
            <a:spLocks noGrp="1"/>
          </p:cNvSpPr>
          <p:nvPr>
            <p:ph type="body" sz="quarter" idx="21"/>
          </p:nvPr>
        </p:nvSpPr>
        <p:spPr>
          <a:xfrm>
            <a:off x="10643394" y="4484185"/>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1" name="Text Placeholder 4">
            <a:extLst>
              <a:ext uri="{FF2B5EF4-FFF2-40B4-BE49-F238E27FC236}">
                <a16:creationId xmlns:a16="http://schemas.microsoft.com/office/drawing/2014/main" id="{F3B9C43F-2628-C745-845F-59FBB2FFA44B}"/>
              </a:ext>
            </a:extLst>
          </p:cNvPr>
          <p:cNvSpPr>
            <a:spLocks noGrp="1"/>
          </p:cNvSpPr>
          <p:nvPr>
            <p:ph type="body" sz="quarter" idx="22"/>
          </p:nvPr>
        </p:nvSpPr>
        <p:spPr>
          <a:xfrm>
            <a:off x="1796824" y="6365990"/>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2" name="Text Placeholder 4">
            <a:extLst>
              <a:ext uri="{FF2B5EF4-FFF2-40B4-BE49-F238E27FC236}">
                <a16:creationId xmlns:a16="http://schemas.microsoft.com/office/drawing/2014/main" id="{9C0F2632-7CD0-8749-B071-551C955ABA7C}"/>
              </a:ext>
            </a:extLst>
          </p:cNvPr>
          <p:cNvSpPr>
            <a:spLocks noGrp="1"/>
          </p:cNvSpPr>
          <p:nvPr>
            <p:ph type="body" sz="quarter" idx="23"/>
          </p:nvPr>
        </p:nvSpPr>
        <p:spPr>
          <a:xfrm>
            <a:off x="6147594" y="6365990"/>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3" name="Text Placeholder 4">
            <a:extLst>
              <a:ext uri="{FF2B5EF4-FFF2-40B4-BE49-F238E27FC236}">
                <a16:creationId xmlns:a16="http://schemas.microsoft.com/office/drawing/2014/main" id="{C8AD6B62-B3A1-4842-8FDB-E68A0C3BA2F0}"/>
              </a:ext>
            </a:extLst>
          </p:cNvPr>
          <p:cNvSpPr>
            <a:spLocks noGrp="1"/>
          </p:cNvSpPr>
          <p:nvPr>
            <p:ph type="body" sz="quarter" idx="24"/>
          </p:nvPr>
        </p:nvSpPr>
        <p:spPr>
          <a:xfrm>
            <a:off x="10643394" y="6365990"/>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819351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_BlkBasis/k">
    <p:spTree>
      <p:nvGrpSpPr>
        <p:cNvPr id="1" name=""/>
        <p:cNvGrpSpPr/>
        <p:nvPr/>
      </p:nvGrpSpPr>
      <p:grpSpPr>
        <a:xfrm>
          <a:off x="0" y="0"/>
          <a:ext cx="0" cy="0"/>
          <a:chOff x="0" y="0"/>
          <a:chExt cx="0" cy="0"/>
        </a:xfrm>
      </p:grpSpPr>
      <p:pic>
        <p:nvPicPr>
          <p:cNvPr id="3" name="Picture 2" descr="A picture containing indoor, dark, light&#10;&#10;Description automatically generated">
            <a:extLst>
              <a:ext uri="{FF2B5EF4-FFF2-40B4-BE49-F238E27FC236}">
                <a16:creationId xmlns:a16="http://schemas.microsoft.com/office/drawing/2014/main" id="{F271DE7C-6F5E-2843-BC00-DA5CDE156487}"/>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8" name="Title Placeholder 1">
            <a:extLst>
              <a:ext uri="{FF2B5EF4-FFF2-40B4-BE49-F238E27FC236}">
                <a16:creationId xmlns:a16="http://schemas.microsoft.com/office/drawing/2014/main" id="{45EE6744-5FBE-A543-9CEA-EC8746E4A799}"/>
              </a:ext>
            </a:extLst>
          </p:cNvPr>
          <p:cNvSpPr>
            <a:spLocks noGrp="1"/>
          </p:cNvSpPr>
          <p:nvPr>
            <p:ph type="title"/>
          </p:nvPr>
        </p:nvSpPr>
        <p:spPr>
          <a:xfrm>
            <a:off x="832758" y="764949"/>
            <a:ext cx="1455964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0" name="Text Placeholder 10">
            <a:extLst>
              <a:ext uri="{FF2B5EF4-FFF2-40B4-BE49-F238E27FC236}">
                <a16:creationId xmlns:a16="http://schemas.microsoft.com/office/drawing/2014/main" id="{3EE359DF-C80C-A14E-B01C-F11AF4E91ABB}"/>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Hexagon 10">
            <a:extLst>
              <a:ext uri="{FF2B5EF4-FFF2-40B4-BE49-F238E27FC236}">
                <a16:creationId xmlns:a16="http://schemas.microsoft.com/office/drawing/2014/main" id="{86D7AC72-FA26-6240-817D-F6A4C995B76D}"/>
              </a:ext>
            </a:extLst>
          </p:cNvPr>
          <p:cNvSpPr/>
          <p:nvPr userDrawn="1"/>
        </p:nvSpPr>
        <p:spPr>
          <a:xfrm>
            <a:off x="5947371" y="1959050"/>
            <a:ext cx="606696" cy="523013"/>
          </a:xfrm>
          <a:prstGeom prst="hexagon">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Hexagon 15">
            <a:extLst>
              <a:ext uri="{FF2B5EF4-FFF2-40B4-BE49-F238E27FC236}">
                <a16:creationId xmlns:a16="http://schemas.microsoft.com/office/drawing/2014/main" id="{AD20E1A3-EC67-6548-9082-7B48673CB3CC}"/>
              </a:ext>
            </a:extLst>
          </p:cNvPr>
          <p:cNvSpPr/>
          <p:nvPr userDrawn="1"/>
        </p:nvSpPr>
        <p:spPr>
          <a:xfrm>
            <a:off x="10458470" y="1959050"/>
            <a:ext cx="586768" cy="523013"/>
          </a:xfrm>
          <a:prstGeom prst="hexagon">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Hexagon 25">
            <a:extLst>
              <a:ext uri="{FF2B5EF4-FFF2-40B4-BE49-F238E27FC236}">
                <a16:creationId xmlns:a16="http://schemas.microsoft.com/office/drawing/2014/main" id="{FF921403-7A74-EE4F-9BEE-1E2EACCC81F1}"/>
              </a:ext>
            </a:extLst>
          </p:cNvPr>
          <p:cNvSpPr/>
          <p:nvPr/>
        </p:nvSpPr>
        <p:spPr>
          <a:xfrm>
            <a:off x="1529728" y="1959050"/>
            <a:ext cx="601879" cy="523013"/>
          </a:xfrm>
          <a:prstGeom prst="hexagon">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8" name="Text Placeholder 10">
            <a:extLst>
              <a:ext uri="{FF2B5EF4-FFF2-40B4-BE49-F238E27FC236}">
                <a16:creationId xmlns:a16="http://schemas.microsoft.com/office/drawing/2014/main" id="{FAD4310E-7571-CD49-B3EB-8203C94C065B}"/>
              </a:ext>
            </a:extLst>
          </p:cNvPr>
          <p:cNvSpPr>
            <a:spLocks noGrp="1"/>
          </p:cNvSpPr>
          <p:nvPr>
            <p:ph type="body" sz="quarter" idx="13" hasCustomPrompt="1"/>
          </p:nvPr>
        </p:nvSpPr>
        <p:spPr>
          <a:xfrm>
            <a:off x="1768929" y="2013425"/>
            <a:ext cx="3586841"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accent2"/>
                </a:solidFill>
                <a:latin typeface="+mj-lt"/>
                <a:ea typeface="ＭＳ Ｐゴシック"/>
                <a:cs typeface="+mn-cs"/>
              </a:defRPr>
            </a:lvl1pPr>
          </a:lstStyle>
          <a:p>
            <a:pPr lvl="0"/>
            <a:r>
              <a:rPr lang="en-US" dirty="0"/>
              <a:t>CLICK TO EDIT</a:t>
            </a:r>
          </a:p>
        </p:txBody>
      </p:sp>
      <p:sp>
        <p:nvSpPr>
          <p:cNvPr id="40" name="Text Placeholder 10">
            <a:extLst>
              <a:ext uri="{FF2B5EF4-FFF2-40B4-BE49-F238E27FC236}">
                <a16:creationId xmlns:a16="http://schemas.microsoft.com/office/drawing/2014/main" id="{CE5FFEE2-78DA-0349-9221-166A324CF36E}"/>
              </a:ext>
            </a:extLst>
          </p:cNvPr>
          <p:cNvSpPr>
            <a:spLocks noGrp="1"/>
          </p:cNvSpPr>
          <p:nvPr>
            <p:ph type="body" sz="quarter" idx="14" hasCustomPrompt="1"/>
          </p:nvPr>
        </p:nvSpPr>
        <p:spPr>
          <a:xfrm>
            <a:off x="6191135" y="2013425"/>
            <a:ext cx="3508035"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bg1">
                    <a:lumMod val="95000"/>
                  </a:schemeClr>
                </a:solidFill>
                <a:latin typeface="+mj-lt"/>
                <a:ea typeface="ＭＳ Ｐゴシック"/>
                <a:cs typeface="+mn-cs"/>
              </a:defRPr>
            </a:lvl1pPr>
          </a:lstStyle>
          <a:p>
            <a:pPr lvl="0"/>
            <a:r>
              <a:rPr lang="en-US" dirty="0"/>
              <a:t>CLICK TO EDIT</a:t>
            </a:r>
          </a:p>
        </p:txBody>
      </p:sp>
      <p:sp>
        <p:nvSpPr>
          <p:cNvPr id="42" name="Text Placeholder 10">
            <a:extLst>
              <a:ext uri="{FF2B5EF4-FFF2-40B4-BE49-F238E27FC236}">
                <a16:creationId xmlns:a16="http://schemas.microsoft.com/office/drawing/2014/main" id="{D3A3597E-A251-D34F-9E04-327BDA93F712}"/>
              </a:ext>
            </a:extLst>
          </p:cNvPr>
          <p:cNvSpPr>
            <a:spLocks noGrp="1"/>
          </p:cNvSpPr>
          <p:nvPr>
            <p:ph type="body" sz="quarter" idx="15" hasCustomPrompt="1"/>
          </p:nvPr>
        </p:nvSpPr>
        <p:spPr>
          <a:xfrm>
            <a:off x="10686936" y="2013425"/>
            <a:ext cx="3486263"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tx2"/>
                </a:solidFill>
                <a:latin typeface="+mj-lt"/>
                <a:ea typeface="ＭＳ Ｐゴシック"/>
                <a:cs typeface="+mn-cs"/>
              </a:defRPr>
            </a:lvl1pPr>
          </a:lstStyle>
          <a:p>
            <a:pPr lvl="0"/>
            <a:r>
              <a:rPr lang="en-US" dirty="0"/>
              <a:t>CLICK TO EDIT</a:t>
            </a:r>
          </a:p>
        </p:txBody>
      </p:sp>
      <p:sp>
        <p:nvSpPr>
          <p:cNvPr id="5" name="Text Placeholder 4">
            <a:extLst>
              <a:ext uri="{FF2B5EF4-FFF2-40B4-BE49-F238E27FC236}">
                <a16:creationId xmlns:a16="http://schemas.microsoft.com/office/drawing/2014/main" id="{E133B8D6-E727-F243-975D-602499E09419}"/>
              </a:ext>
            </a:extLst>
          </p:cNvPr>
          <p:cNvSpPr>
            <a:spLocks noGrp="1"/>
          </p:cNvSpPr>
          <p:nvPr>
            <p:ph type="body" sz="quarter" idx="16"/>
          </p:nvPr>
        </p:nvSpPr>
        <p:spPr>
          <a:xfrm>
            <a:off x="1796824" y="2662011"/>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9" name="Text Placeholder 4">
            <a:extLst>
              <a:ext uri="{FF2B5EF4-FFF2-40B4-BE49-F238E27FC236}">
                <a16:creationId xmlns:a16="http://schemas.microsoft.com/office/drawing/2014/main" id="{D21799BD-13E0-1245-B0A1-05CD4A03A3D4}"/>
              </a:ext>
            </a:extLst>
          </p:cNvPr>
          <p:cNvSpPr>
            <a:spLocks noGrp="1"/>
          </p:cNvSpPr>
          <p:nvPr>
            <p:ph type="body" sz="quarter" idx="17"/>
          </p:nvPr>
        </p:nvSpPr>
        <p:spPr>
          <a:xfrm>
            <a:off x="6147594" y="2662011"/>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50" name="Text Placeholder 4">
            <a:extLst>
              <a:ext uri="{FF2B5EF4-FFF2-40B4-BE49-F238E27FC236}">
                <a16:creationId xmlns:a16="http://schemas.microsoft.com/office/drawing/2014/main" id="{A8A0804E-0582-9A45-BAD8-7DDDD9C330EA}"/>
              </a:ext>
            </a:extLst>
          </p:cNvPr>
          <p:cNvSpPr>
            <a:spLocks noGrp="1"/>
          </p:cNvSpPr>
          <p:nvPr>
            <p:ph type="body" sz="quarter" idx="18"/>
          </p:nvPr>
        </p:nvSpPr>
        <p:spPr>
          <a:xfrm>
            <a:off x="10643394" y="2662011"/>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51" name="Slide Number Placeholder 5">
            <a:extLst>
              <a:ext uri="{FF2B5EF4-FFF2-40B4-BE49-F238E27FC236}">
                <a16:creationId xmlns:a16="http://schemas.microsoft.com/office/drawing/2014/main" id="{27A9C204-9241-9547-8AD5-B60934C9E3D9}"/>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9" name="Graphic 18">
            <a:extLst>
              <a:ext uri="{FF2B5EF4-FFF2-40B4-BE49-F238E27FC236}">
                <a16:creationId xmlns:a16="http://schemas.microsoft.com/office/drawing/2014/main" id="{F074BFF4-04A3-1448-8BAD-BCF6F3F158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sp>
        <p:nvSpPr>
          <p:cNvPr id="23" name="Text Placeholder 4">
            <a:extLst>
              <a:ext uri="{FF2B5EF4-FFF2-40B4-BE49-F238E27FC236}">
                <a16:creationId xmlns:a16="http://schemas.microsoft.com/office/drawing/2014/main" id="{330AA0F7-30DB-DE41-A2EB-FDCD33BE6C89}"/>
              </a:ext>
            </a:extLst>
          </p:cNvPr>
          <p:cNvSpPr>
            <a:spLocks noGrp="1"/>
          </p:cNvSpPr>
          <p:nvPr>
            <p:ph type="body" sz="quarter" idx="19"/>
          </p:nvPr>
        </p:nvSpPr>
        <p:spPr>
          <a:xfrm>
            <a:off x="1796824" y="4484185"/>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4" name="Text Placeholder 4">
            <a:extLst>
              <a:ext uri="{FF2B5EF4-FFF2-40B4-BE49-F238E27FC236}">
                <a16:creationId xmlns:a16="http://schemas.microsoft.com/office/drawing/2014/main" id="{658ACFD3-034D-9843-9094-BB647206C770}"/>
              </a:ext>
            </a:extLst>
          </p:cNvPr>
          <p:cNvSpPr>
            <a:spLocks noGrp="1"/>
          </p:cNvSpPr>
          <p:nvPr>
            <p:ph type="body" sz="quarter" idx="20"/>
          </p:nvPr>
        </p:nvSpPr>
        <p:spPr>
          <a:xfrm>
            <a:off x="6147594" y="4484185"/>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5" name="Text Placeholder 4">
            <a:extLst>
              <a:ext uri="{FF2B5EF4-FFF2-40B4-BE49-F238E27FC236}">
                <a16:creationId xmlns:a16="http://schemas.microsoft.com/office/drawing/2014/main" id="{DE359113-2436-5145-A1E4-BEB7A8AE973C}"/>
              </a:ext>
            </a:extLst>
          </p:cNvPr>
          <p:cNvSpPr>
            <a:spLocks noGrp="1"/>
          </p:cNvSpPr>
          <p:nvPr>
            <p:ph type="body" sz="quarter" idx="21"/>
          </p:nvPr>
        </p:nvSpPr>
        <p:spPr>
          <a:xfrm>
            <a:off x="10643394" y="4484185"/>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7" name="Text Placeholder 4">
            <a:extLst>
              <a:ext uri="{FF2B5EF4-FFF2-40B4-BE49-F238E27FC236}">
                <a16:creationId xmlns:a16="http://schemas.microsoft.com/office/drawing/2014/main" id="{2F389CA1-15B8-4543-880C-982CFD979F65}"/>
              </a:ext>
            </a:extLst>
          </p:cNvPr>
          <p:cNvSpPr>
            <a:spLocks noGrp="1"/>
          </p:cNvSpPr>
          <p:nvPr>
            <p:ph type="body" sz="quarter" idx="22"/>
          </p:nvPr>
        </p:nvSpPr>
        <p:spPr>
          <a:xfrm>
            <a:off x="1796824" y="6365990"/>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8" name="Text Placeholder 4">
            <a:extLst>
              <a:ext uri="{FF2B5EF4-FFF2-40B4-BE49-F238E27FC236}">
                <a16:creationId xmlns:a16="http://schemas.microsoft.com/office/drawing/2014/main" id="{10FE16A5-8B7D-FE4D-A126-21F9A394EA5C}"/>
              </a:ext>
            </a:extLst>
          </p:cNvPr>
          <p:cNvSpPr>
            <a:spLocks noGrp="1"/>
          </p:cNvSpPr>
          <p:nvPr>
            <p:ph type="body" sz="quarter" idx="23"/>
          </p:nvPr>
        </p:nvSpPr>
        <p:spPr>
          <a:xfrm>
            <a:off x="6147594" y="6365990"/>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9" name="Text Placeholder 4">
            <a:extLst>
              <a:ext uri="{FF2B5EF4-FFF2-40B4-BE49-F238E27FC236}">
                <a16:creationId xmlns:a16="http://schemas.microsoft.com/office/drawing/2014/main" id="{A894D944-A59F-FB4F-BEEB-0B9AB66962C2}"/>
              </a:ext>
            </a:extLst>
          </p:cNvPr>
          <p:cNvSpPr>
            <a:spLocks noGrp="1"/>
          </p:cNvSpPr>
          <p:nvPr>
            <p:ph type="body" sz="quarter" idx="24"/>
          </p:nvPr>
        </p:nvSpPr>
        <p:spPr>
          <a:xfrm>
            <a:off x="10643394" y="6365990"/>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932552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_4/k">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73246FFE-8AC3-9349-8B3C-92ED770182EE}"/>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5" name="Text Placeholder 2">
            <a:extLst>
              <a:ext uri="{FF2B5EF4-FFF2-40B4-BE49-F238E27FC236}">
                <a16:creationId xmlns:a16="http://schemas.microsoft.com/office/drawing/2014/main" id="{9D1B17B0-E642-354A-92E1-6B3C62808282}"/>
              </a:ext>
            </a:extLst>
          </p:cNvPr>
          <p:cNvSpPr>
            <a:spLocks noGrp="1"/>
          </p:cNvSpPr>
          <p:nvPr>
            <p:ph type="body" sz="quarter" idx="13" hasCustomPrompt="1"/>
          </p:nvPr>
        </p:nvSpPr>
        <p:spPr>
          <a:xfrm>
            <a:off x="1866863"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8" name="Text Placeholder 4">
            <a:extLst>
              <a:ext uri="{FF2B5EF4-FFF2-40B4-BE49-F238E27FC236}">
                <a16:creationId xmlns:a16="http://schemas.microsoft.com/office/drawing/2014/main" id="{EDD29D70-A450-DD4C-8AD5-0A34527883EB}"/>
              </a:ext>
            </a:extLst>
          </p:cNvPr>
          <p:cNvSpPr>
            <a:spLocks noGrp="1"/>
          </p:cNvSpPr>
          <p:nvPr>
            <p:ph type="body" sz="quarter" idx="14"/>
          </p:nvPr>
        </p:nvSpPr>
        <p:spPr>
          <a:xfrm>
            <a:off x="1866863"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9" name="Slide Number Placeholder 5">
            <a:extLst>
              <a:ext uri="{FF2B5EF4-FFF2-40B4-BE49-F238E27FC236}">
                <a16:creationId xmlns:a16="http://schemas.microsoft.com/office/drawing/2014/main" id="{A9CEA4ED-1375-2340-87DA-BA76C448E861}"/>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0" name="Text Placeholder 2">
            <a:extLst>
              <a:ext uri="{FF2B5EF4-FFF2-40B4-BE49-F238E27FC236}">
                <a16:creationId xmlns:a16="http://schemas.microsoft.com/office/drawing/2014/main" id="{58283B92-643D-0D42-B21F-A51A957E6A91}"/>
              </a:ext>
            </a:extLst>
          </p:cNvPr>
          <p:cNvSpPr>
            <a:spLocks noGrp="1"/>
          </p:cNvSpPr>
          <p:nvPr>
            <p:ph type="body" sz="quarter" idx="15" hasCustomPrompt="1"/>
          </p:nvPr>
        </p:nvSpPr>
        <p:spPr>
          <a:xfrm>
            <a:off x="5122185"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1" name="Text Placeholder 4">
            <a:extLst>
              <a:ext uri="{FF2B5EF4-FFF2-40B4-BE49-F238E27FC236}">
                <a16:creationId xmlns:a16="http://schemas.microsoft.com/office/drawing/2014/main" id="{288A374B-F4CA-4246-BD9B-92D8C2911BD6}"/>
              </a:ext>
            </a:extLst>
          </p:cNvPr>
          <p:cNvSpPr>
            <a:spLocks noGrp="1"/>
          </p:cNvSpPr>
          <p:nvPr>
            <p:ph type="body" sz="quarter" idx="16"/>
          </p:nvPr>
        </p:nvSpPr>
        <p:spPr>
          <a:xfrm>
            <a:off x="5122185"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2" name="Text Placeholder 2">
            <a:extLst>
              <a:ext uri="{FF2B5EF4-FFF2-40B4-BE49-F238E27FC236}">
                <a16:creationId xmlns:a16="http://schemas.microsoft.com/office/drawing/2014/main" id="{4081A231-EF1F-FD4E-878B-70353CDB218F}"/>
              </a:ext>
            </a:extLst>
          </p:cNvPr>
          <p:cNvSpPr>
            <a:spLocks noGrp="1"/>
          </p:cNvSpPr>
          <p:nvPr>
            <p:ph type="body" sz="quarter" idx="17" hasCustomPrompt="1"/>
          </p:nvPr>
        </p:nvSpPr>
        <p:spPr>
          <a:xfrm>
            <a:off x="8377507"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3" name="Text Placeholder 4">
            <a:extLst>
              <a:ext uri="{FF2B5EF4-FFF2-40B4-BE49-F238E27FC236}">
                <a16:creationId xmlns:a16="http://schemas.microsoft.com/office/drawing/2014/main" id="{5923306F-2ACE-5D4E-98C0-D20B91E53050}"/>
              </a:ext>
            </a:extLst>
          </p:cNvPr>
          <p:cNvSpPr>
            <a:spLocks noGrp="1"/>
          </p:cNvSpPr>
          <p:nvPr>
            <p:ph type="body" sz="quarter" idx="18"/>
          </p:nvPr>
        </p:nvSpPr>
        <p:spPr>
          <a:xfrm>
            <a:off x="8377507"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54977374-1CB9-C94A-9AEB-A78B5435DD11}"/>
              </a:ext>
            </a:extLst>
          </p:cNvPr>
          <p:cNvSpPr>
            <a:spLocks noGrp="1"/>
          </p:cNvSpPr>
          <p:nvPr>
            <p:ph type="body" sz="quarter" idx="19" hasCustomPrompt="1"/>
          </p:nvPr>
        </p:nvSpPr>
        <p:spPr>
          <a:xfrm>
            <a:off x="11632829"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6" name="Text Placeholder 4">
            <a:extLst>
              <a:ext uri="{FF2B5EF4-FFF2-40B4-BE49-F238E27FC236}">
                <a16:creationId xmlns:a16="http://schemas.microsoft.com/office/drawing/2014/main" id="{21C59B00-8DBE-BE43-8891-6E36F9BE8EE8}"/>
              </a:ext>
            </a:extLst>
          </p:cNvPr>
          <p:cNvSpPr>
            <a:spLocks noGrp="1"/>
          </p:cNvSpPr>
          <p:nvPr>
            <p:ph type="body" sz="quarter" idx="20"/>
          </p:nvPr>
        </p:nvSpPr>
        <p:spPr>
          <a:xfrm>
            <a:off x="11632829"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4" name="Title Placeholder 1">
            <a:extLst>
              <a:ext uri="{FF2B5EF4-FFF2-40B4-BE49-F238E27FC236}">
                <a16:creationId xmlns:a16="http://schemas.microsoft.com/office/drawing/2014/main" id="{356A3D76-5955-3B45-9787-9C164A6667FA}"/>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5" name="Text Placeholder 10">
            <a:extLst>
              <a:ext uri="{FF2B5EF4-FFF2-40B4-BE49-F238E27FC236}">
                <a16:creationId xmlns:a16="http://schemas.microsoft.com/office/drawing/2014/main" id="{63219CA3-C321-8645-8058-CAFEE09799E4}"/>
              </a:ext>
            </a:extLst>
          </p:cNvPr>
          <p:cNvSpPr>
            <a:spLocks noGrp="1"/>
          </p:cNvSpPr>
          <p:nvPr>
            <p:ph type="body" sz="quarter" idx="12"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2982254174"/>
      </p:ext>
    </p:extLst>
  </p:cSld>
  <p:clrMapOvr>
    <a:masterClrMapping/>
  </p:clrMapOvr>
  <p:extLst>
    <p:ext uri="{DCECCB84-F9BA-43D5-87BE-67443E8EF086}">
      <p15:sldGuideLst xmlns:p15="http://schemas.microsoft.com/office/powerpoint/2012/main">
        <p15:guide id="1" pos="4832">
          <p15:clr>
            <a:srgbClr val="FBAE40"/>
          </p15:clr>
        </p15:guide>
        <p15:guide id="2" pos="54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_BlkBasis/k">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95CBDD-C20C-5541-97E7-B39462C646D6}"/>
              </a:ext>
            </a:extLst>
          </p:cNvPr>
          <p:cNvSpPr>
            <a:spLocks noGrp="1"/>
          </p:cNvSpPr>
          <p:nvPr>
            <p:ph type="title"/>
          </p:nvPr>
        </p:nvSpPr>
        <p:spPr>
          <a:xfrm>
            <a:off x="832757" y="764949"/>
            <a:ext cx="7257695"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0" name="Text Placeholder 10">
            <a:extLst>
              <a:ext uri="{FF2B5EF4-FFF2-40B4-BE49-F238E27FC236}">
                <a16:creationId xmlns:a16="http://schemas.microsoft.com/office/drawing/2014/main" id="{16F72C4C-AB7F-A642-92B7-5A0E3D2BB8F9}"/>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1" name="Text Placeholder 2">
            <a:extLst>
              <a:ext uri="{FF2B5EF4-FFF2-40B4-BE49-F238E27FC236}">
                <a16:creationId xmlns:a16="http://schemas.microsoft.com/office/drawing/2014/main" id="{F176B833-B9D8-8447-BE42-FB2FC91A780F}"/>
              </a:ext>
            </a:extLst>
          </p:cNvPr>
          <p:cNvSpPr>
            <a:spLocks noGrp="1"/>
          </p:cNvSpPr>
          <p:nvPr>
            <p:ph type="body" sz="quarter" idx="13" hasCustomPrompt="1"/>
          </p:nvPr>
        </p:nvSpPr>
        <p:spPr>
          <a:xfrm>
            <a:off x="831734" y="2416108"/>
            <a:ext cx="5951451" cy="565266"/>
          </a:xfrm>
        </p:spPr>
        <p:txBody>
          <a:bodyPr anchor="b">
            <a:normAutofit/>
          </a:bodyPr>
          <a:lstStyle>
            <a:lvl1pPr marL="0" indent="0" algn="l" defTabSz="1625489" rtl="0" eaLnBrk="1" fontAlgn="base" latinLnBrk="0" hangingPunct="1">
              <a:lnSpc>
                <a:spcPct val="100000"/>
              </a:lnSpc>
              <a:spcBef>
                <a:spcPct val="0"/>
              </a:spcBef>
              <a:spcAft>
                <a:spcPct val="0"/>
              </a:spcAft>
              <a:buNone/>
              <a:defRPr lang="en-US" sz="2000" kern="1200" spc="307" dirty="0" smtClean="0">
                <a:solidFill>
                  <a:schemeClr val="bg1">
                    <a:lumMod val="95000"/>
                  </a:schemeClr>
                </a:solidFill>
                <a:latin typeface="+mj-lt"/>
                <a:ea typeface="ＭＳ Ｐゴシック" charset="0"/>
                <a:cs typeface="Arial Black" panose="020B0604020202020204" pitchFamily="34" charset="0"/>
              </a:defRPr>
            </a:lvl1pPr>
            <a:lvl2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489" rtl="0" eaLnBrk="1" fontAlgn="base" latinLnBrk="0" hangingPunct="1">
              <a:lnSpc>
                <a:spcPts val="5300"/>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5" name="Text Placeholder 4">
            <a:extLst>
              <a:ext uri="{FF2B5EF4-FFF2-40B4-BE49-F238E27FC236}">
                <a16:creationId xmlns:a16="http://schemas.microsoft.com/office/drawing/2014/main" id="{2D27CE03-9D49-9B41-BCEE-1E02616E128D}"/>
              </a:ext>
            </a:extLst>
          </p:cNvPr>
          <p:cNvSpPr>
            <a:spLocks noGrp="1"/>
          </p:cNvSpPr>
          <p:nvPr>
            <p:ph type="body" sz="quarter" idx="14"/>
          </p:nvPr>
        </p:nvSpPr>
        <p:spPr>
          <a:xfrm>
            <a:off x="1097366" y="2882055"/>
            <a:ext cx="6999229" cy="1335024"/>
          </a:xfrm>
        </p:spPr>
        <p:txBody>
          <a:bodyPr anchor="t">
            <a:normAutofit/>
          </a:bodyPr>
          <a:lstStyle>
            <a:lvl1pPr marL="0" indent="0">
              <a:lnSpc>
                <a:spcPts val="2880"/>
              </a:lnSpc>
              <a:buNone/>
              <a:defRPr lang="en-US" sz="2000" kern="1200" spc="40" dirty="0" smtClean="0">
                <a:solidFill>
                  <a:schemeClr val="bg1">
                    <a:lumMod val="85000"/>
                  </a:schemeClr>
                </a:solidFill>
                <a:latin typeface="Franklin Gothic Book" panose="020B0503020102020204"/>
                <a:ea typeface="+mn-ea"/>
                <a:cs typeface="+mn-cs"/>
              </a:defRPr>
            </a:lvl1pPr>
            <a:lvl2pPr marL="442984" indent="0">
              <a:buNone/>
              <a:defRPr lang="en-US" sz="1733" kern="1200" spc="40" dirty="0" smtClean="0">
                <a:solidFill>
                  <a:schemeClr val="bg1">
                    <a:lumMod val="85000"/>
                  </a:schemeClr>
                </a:solidFill>
                <a:latin typeface="Franklin Gothic Book" panose="020B0503020102020204"/>
                <a:ea typeface="+mn-ea"/>
                <a:cs typeface="+mn-cs"/>
              </a:defRPr>
            </a:lvl2pPr>
            <a:lvl3pPr marL="892040" indent="0">
              <a:buNone/>
              <a:defRPr lang="en-US" sz="1733" kern="1200" spc="40" dirty="0" smtClean="0">
                <a:solidFill>
                  <a:schemeClr val="bg1">
                    <a:lumMod val="85000"/>
                  </a:schemeClr>
                </a:solidFill>
                <a:latin typeface="Franklin Gothic Book" panose="020B0503020102020204"/>
                <a:ea typeface="+mn-ea"/>
                <a:cs typeface="+mn-cs"/>
              </a:defRPr>
            </a:lvl3pPr>
            <a:lvl4pPr marL="1431525" indent="0">
              <a:buNone/>
              <a:defRPr lang="en-US" sz="1733" kern="1200" spc="40" dirty="0" smtClean="0">
                <a:solidFill>
                  <a:schemeClr val="bg1">
                    <a:lumMod val="85000"/>
                  </a:schemeClr>
                </a:solidFill>
                <a:latin typeface="Franklin Gothic Book" panose="020B0503020102020204"/>
                <a:ea typeface="+mn-ea"/>
                <a:cs typeface="+mn-cs"/>
              </a:defRPr>
            </a:lvl4pPr>
            <a:lvl5pPr marL="1879570"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4" name="Text Placeholder 2">
            <a:extLst>
              <a:ext uri="{FF2B5EF4-FFF2-40B4-BE49-F238E27FC236}">
                <a16:creationId xmlns:a16="http://schemas.microsoft.com/office/drawing/2014/main" id="{57EB87CD-95B2-8A49-84A7-4365E2013657}"/>
              </a:ext>
            </a:extLst>
          </p:cNvPr>
          <p:cNvSpPr>
            <a:spLocks noGrp="1"/>
          </p:cNvSpPr>
          <p:nvPr>
            <p:ph type="body" sz="quarter" idx="15" hasCustomPrompt="1"/>
          </p:nvPr>
        </p:nvSpPr>
        <p:spPr>
          <a:xfrm>
            <a:off x="831734" y="4358515"/>
            <a:ext cx="5951451" cy="565266"/>
          </a:xfrm>
        </p:spPr>
        <p:txBody>
          <a:bodyPr anchor="b">
            <a:normAutofit/>
          </a:bodyPr>
          <a:lstStyle>
            <a:lvl1pPr marL="0" indent="0" algn="l" defTabSz="1625489" rtl="0" eaLnBrk="1" fontAlgn="base" latinLnBrk="0" hangingPunct="1">
              <a:lnSpc>
                <a:spcPct val="100000"/>
              </a:lnSpc>
              <a:spcBef>
                <a:spcPct val="0"/>
              </a:spcBef>
              <a:spcAft>
                <a:spcPct val="0"/>
              </a:spcAft>
              <a:buNone/>
              <a:defRPr lang="en-US" sz="2000" kern="1200" spc="307" dirty="0" smtClean="0">
                <a:solidFill>
                  <a:schemeClr val="bg1">
                    <a:lumMod val="95000"/>
                  </a:schemeClr>
                </a:solidFill>
                <a:latin typeface="+mj-lt"/>
                <a:ea typeface="ＭＳ Ｐゴシック" charset="0"/>
                <a:cs typeface="Arial Black" panose="020B0604020202020204" pitchFamily="34" charset="0"/>
              </a:defRPr>
            </a:lvl1pPr>
            <a:lvl2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489" rtl="0" eaLnBrk="1" fontAlgn="base" latinLnBrk="0" hangingPunct="1">
              <a:lnSpc>
                <a:spcPts val="5300"/>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5" name="Text Placeholder 4">
            <a:extLst>
              <a:ext uri="{FF2B5EF4-FFF2-40B4-BE49-F238E27FC236}">
                <a16:creationId xmlns:a16="http://schemas.microsoft.com/office/drawing/2014/main" id="{ED5D6FC7-FE0B-6640-9328-1B51B74D282E}"/>
              </a:ext>
            </a:extLst>
          </p:cNvPr>
          <p:cNvSpPr>
            <a:spLocks noGrp="1"/>
          </p:cNvSpPr>
          <p:nvPr>
            <p:ph type="body" sz="quarter" idx="16"/>
          </p:nvPr>
        </p:nvSpPr>
        <p:spPr>
          <a:xfrm>
            <a:off x="1097366" y="4824461"/>
            <a:ext cx="6999229" cy="1335024"/>
          </a:xfrm>
        </p:spPr>
        <p:txBody>
          <a:bodyPr anchor="t">
            <a:normAutofit/>
          </a:bodyPr>
          <a:lstStyle>
            <a:lvl1pPr marL="0" indent="0">
              <a:lnSpc>
                <a:spcPts val="2880"/>
              </a:lnSpc>
              <a:buNone/>
              <a:defRPr lang="en-US" sz="2000" kern="1200" spc="40" dirty="0" smtClean="0">
                <a:solidFill>
                  <a:schemeClr val="bg1">
                    <a:lumMod val="85000"/>
                  </a:schemeClr>
                </a:solidFill>
                <a:latin typeface="Franklin Gothic Book" panose="020B0503020102020204"/>
                <a:ea typeface="+mn-ea"/>
                <a:cs typeface="+mn-cs"/>
              </a:defRPr>
            </a:lvl1pPr>
            <a:lvl2pPr marL="442984" indent="0">
              <a:buNone/>
              <a:defRPr lang="en-US" sz="1733" kern="1200" spc="40" dirty="0" smtClean="0">
                <a:solidFill>
                  <a:schemeClr val="bg1">
                    <a:lumMod val="85000"/>
                  </a:schemeClr>
                </a:solidFill>
                <a:latin typeface="Franklin Gothic Book" panose="020B0503020102020204"/>
                <a:ea typeface="+mn-ea"/>
                <a:cs typeface="+mn-cs"/>
              </a:defRPr>
            </a:lvl2pPr>
            <a:lvl3pPr marL="892040" indent="0">
              <a:buNone/>
              <a:defRPr lang="en-US" sz="1733" kern="1200" spc="40" dirty="0" smtClean="0">
                <a:solidFill>
                  <a:schemeClr val="bg1">
                    <a:lumMod val="85000"/>
                  </a:schemeClr>
                </a:solidFill>
                <a:latin typeface="Franklin Gothic Book" panose="020B0503020102020204"/>
                <a:ea typeface="+mn-ea"/>
                <a:cs typeface="+mn-cs"/>
              </a:defRPr>
            </a:lvl3pPr>
            <a:lvl4pPr marL="1431525" indent="0">
              <a:buNone/>
              <a:defRPr lang="en-US" sz="1733" kern="1200" spc="40" dirty="0" smtClean="0">
                <a:solidFill>
                  <a:schemeClr val="bg1">
                    <a:lumMod val="85000"/>
                  </a:schemeClr>
                </a:solidFill>
                <a:latin typeface="Franklin Gothic Book" panose="020B0503020102020204"/>
                <a:ea typeface="+mn-ea"/>
                <a:cs typeface="+mn-cs"/>
              </a:defRPr>
            </a:lvl4pPr>
            <a:lvl5pPr marL="1879570"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8" name="Text Placeholder 2">
            <a:extLst>
              <a:ext uri="{FF2B5EF4-FFF2-40B4-BE49-F238E27FC236}">
                <a16:creationId xmlns:a16="http://schemas.microsoft.com/office/drawing/2014/main" id="{0AD7965C-EAAD-6341-845E-30AE478134BC}"/>
              </a:ext>
            </a:extLst>
          </p:cNvPr>
          <p:cNvSpPr>
            <a:spLocks noGrp="1"/>
          </p:cNvSpPr>
          <p:nvPr>
            <p:ph type="body" sz="quarter" idx="17" hasCustomPrompt="1"/>
          </p:nvPr>
        </p:nvSpPr>
        <p:spPr>
          <a:xfrm>
            <a:off x="831734" y="6281093"/>
            <a:ext cx="5951451" cy="565266"/>
          </a:xfrm>
        </p:spPr>
        <p:txBody>
          <a:bodyPr anchor="b">
            <a:normAutofit/>
          </a:bodyPr>
          <a:lstStyle>
            <a:lvl1pPr marL="0" indent="0" algn="l" defTabSz="1625489" rtl="0" eaLnBrk="1" fontAlgn="base" latinLnBrk="0" hangingPunct="1">
              <a:lnSpc>
                <a:spcPct val="100000"/>
              </a:lnSpc>
              <a:spcBef>
                <a:spcPct val="0"/>
              </a:spcBef>
              <a:spcAft>
                <a:spcPct val="0"/>
              </a:spcAft>
              <a:buNone/>
              <a:defRPr lang="en-US" sz="2000" kern="1200" spc="307" dirty="0" smtClean="0">
                <a:solidFill>
                  <a:schemeClr val="bg1">
                    <a:lumMod val="95000"/>
                  </a:schemeClr>
                </a:solidFill>
                <a:latin typeface="+mj-lt"/>
                <a:ea typeface="ＭＳ Ｐゴシック" charset="0"/>
                <a:cs typeface="Arial Black" panose="020B0604020202020204" pitchFamily="34" charset="0"/>
              </a:defRPr>
            </a:lvl1pPr>
            <a:lvl2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489" rtl="0" eaLnBrk="1" fontAlgn="base" latinLnBrk="0" hangingPunct="1">
              <a:lnSpc>
                <a:spcPts val="5300"/>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9" name="Text Placeholder 4">
            <a:extLst>
              <a:ext uri="{FF2B5EF4-FFF2-40B4-BE49-F238E27FC236}">
                <a16:creationId xmlns:a16="http://schemas.microsoft.com/office/drawing/2014/main" id="{B4E8B0E7-5103-6243-BCBA-433695BA4CB8}"/>
              </a:ext>
            </a:extLst>
          </p:cNvPr>
          <p:cNvSpPr>
            <a:spLocks noGrp="1"/>
          </p:cNvSpPr>
          <p:nvPr>
            <p:ph type="body" sz="quarter" idx="18"/>
          </p:nvPr>
        </p:nvSpPr>
        <p:spPr>
          <a:xfrm>
            <a:off x="1097366" y="6747040"/>
            <a:ext cx="6999229" cy="1335024"/>
          </a:xfrm>
        </p:spPr>
        <p:txBody>
          <a:bodyPr anchor="t">
            <a:normAutofit/>
          </a:bodyPr>
          <a:lstStyle>
            <a:lvl1pPr marL="0" indent="0">
              <a:lnSpc>
                <a:spcPts val="2880"/>
              </a:lnSpc>
              <a:buNone/>
              <a:defRPr lang="en-US" sz="2000" kern="1200" spc="40" dirty="0" smtClean="0">
                <a:solidFill>
                  <a:schemeClr val="bg1">
                    <a:lumMod val="85000"/>
                  </a:schemeClr>
                </a:solidFill>
                <a:latin typeface="Franklin Gothic Book" panose="020B0503020102020204"/>
                <a:ea typeface="+mn-ea"/>
                <a:cs typeface="+mn-cs"/>
              </a:defRPr>
            </a:lvl1pPr>
            <a:lvl2pPr marL="442984" indent="0">
              <a:buNone/>
              <a:defRPr lang="en-US" sz="1733" kern="1200" spc="40" dirty="0" smtClean="0">
                <a:solidFill>
                  <a:schemeClr val="bg1">
                    <a:lumMod val="85000"/>
                  </a:schemeClr>
                </a:solidFill>
                <a:latin typeface="Franklin Gothic Book" panose="020B0503020102020204"/>
                <a:ea typeface="+mn-ea"/>
                <a:cs typeface="+mn-cs"/>
              </a:defRPr>
            </a:lvl2pPr>
            <a:lvl3pPr marL="892040" indent="0">
              <a:buNone/>
              <a:defRPr lang="en-US" sz="1733" kern="1200" spc="40" dirty="0" smtClean="0">
                <a:solidFill>
                  <a:schemeClr val="bg1">
                    <a:lumMod val="85000"/>
                  </a:schemeClr>
                </a:solidFill>
                <a:latin typeface="Franklin Gothic Book" panose="020B0503020102020204"/>
                <a:ea typeface="+mn-ea"/>
                <a:cs typeface="+mn-cs"/>
              </a:defRPr>
            </a:lvl3pPr>
            <a:lvl4pPr marL="1431525" indent="0">
              <a:buNone/>
              <a:defRPr lang="en-US" sz="1733" kern="1200" spc="40" dirty="0" smtClean="0">
                <a:solidFill>
                  <a:schemeClr val="bg1">
                    <a:lumMod val="85000"/>
                  </a:schemeClr>
                </a:solidFill>
                <a:latin typeface="Franklin Gothic Book" panose="020B0503020102020204"/>
                <a:ea typeface="+mn-ea"/>
                <a:cs typeface="+mn-cs"/>
              </a:defRPr>
            </a:lvl4pPr>
            <a:lvl5pPr marL="1879570"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36" name="Slide Number Placeholder 5">
            <a:extLst>
              <a:ext uri="{FF2B5EF4-FFF2-40B4-BE49-F238E27FC236}">
                <a16:creationId xmlns:a16="http://schemas.microsoft.com/office/drawing/2014/main" id="{FE65CB27-D7F1-6E44-BFF8-6C2DFA8B5A3A}"/>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3" name="Chart Placeholder 2">
            <a:extLst>
              <a:ext uri="{FF2B5EF4-FFF2-40B4-BE49-F238E27FC236}">
                <a16:creationId xmlns:a16="http://schemas.microsoft.com/office/drawing/2014/main" id="{5F83A97D-1CC9-2B43-8D0C-E534E6576B32}"/>
              </a:ext>
            </a:extLst>
          </p:cNvPr>
          <p:cNvSpPr>
            <a:spLocks noGrp="1"/>
          </p:cNvSpPr>
          <p:nvPr>
            <p:ph type="chart" sz="quarter" idx="19"/>
          </p:nvPr>
        </p:nvSpPr>
        <p:spPr>
          <a:xfrm>
            <a:off x="8448675" y="457200"/>
            <a:ext cx="6877050" cy="7653130"/>
          </a:xfrm>
        </p:spPr>
        <p:txBody>
          <a:bodyPr anchor="ctr"/>
          <a:lstStyle>
            <a:lvl1pPr marL="0" indent="0" algn="ctr">
              <a:buClr>
                <a:schemeClr val="bg1">
                  <a:lumMod val="85000"/>
                </a:schemeClr>
              </a:buClr>
              <a:buNone/>
              <a:defRPr>
                <a:solidFill>
                  <a:schemeClr val="bg1">
                    <a:lumMod val="85000"/>
                  </a:schemeClr>
                </a:solidFill>
              </a:defRPr>
            </a:lvl1pPr>
          </a:lstStyle>
          <a:p>
            <a:endParaRPr lang="en-US"/>
          </a:p>
        </p:txBody>
      </p:sp>
    </p:spTree>
    <p:extLst>
      <p:ext uri="{BB962C8B-B14F-4D97-AF65-F5344CB8AC3E}">
        <p14:creationId xmlns:p14="http://schemas.microsoft.com/office/powerpoint/2010/main" val="3863731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woop_BlkBasis/k">
    <p:spTree>
      <p:nvGrpSpPr>
        <p:cNvPr id="1" name=""/>
        <p:cNvGrpSpPr/>
        <p:nvPr/>
      </p:nvGrpSpPr>
      <p:grpSpPr>
        <a:xfrm>
          <a:off x="0" y="0"/>
          <a:ext cx="0" cy="0"/>
          <a:chOff x="0" y="0"/>
          <a:chExt cx="0" cy="0"/>
        </a:xfrm>
      </p:grpSpPr>
      <p:pic>
        <p:nvPicPr>
          <p:cNvPr id="10" name="Picture 9" descr="A picture containing tableware, dishware&#10;&#10;Description automatically generated">
            <a:extLst>
              <a:ext uri="{FF2B5EF4-FFF2-40B4-BE49-F238E27FC236}">
                <a16:creationId xmlns:a16="http://schemas.microsoft.com/office/drawing/2014/main" id="{1500221B-4E0E-2F4A-8B35-0326E784F97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8101"/>
            <a:ext cx="16257588" cy="9182100"/>
          </a:xfrm>
          <a:prstGeom prst="rect">
            <a:avLst/>
          </a:prstGeom>
        </p:spPr>
      </p:pic>
      <p:sp>
        <p:nvSpPr>
          <p:cNvPr id="13" name="Rectangle 12">
            <a:extLst>
              <a:ext uri="{FF2B5EF4-FFF2-40B4-BE49-F238E27FC236}">
                <a16:creationId xmlns:a16="http://schemas.microsoft.com/office/drawing/2014/main" id="{96BF303F-E8F2-324A-AB22-5F147FABBDE1}"/>
              </a:ext>
            </a:extLst>
          </p:cNvPr>
          <p:cNvSpPr/>
          <p:nvPr userDrawn="1"/>
        </p:nvSpPr>
        <p:spPr>
          <a:xfrm rot="16200000">
            <a:off x="3550510" y="-3563079"/>
            <a:ext cx="9143999" cy="16270157"/>
          </a:xfrm>
          <a:prstGeom prst="rect">
            <a:avLst/>
          </a:prstGeom>
          <a:gradFill>
            <a:gsLst>
              <a:gs pos="100000">
                <a:schemeClr val="tx1">
                  <a:alpha val="32000"/>
                </a:schemeClr>
              </a:gs>
              <a:gs pos="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16" name="Title Placeholder 1">
            <a:extLst>
              <a:ext uri="{FF2B5EF4-FFF2-40B4-BE49-F238E27FC236}">
                <a16:creationId xmlns:a16="http://schemas.microsoft.com/office/drawing/2014/main" id="{22C1D7D4-0A9B-F340-820D-6F0A30B5B1FC}"/>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9" name="Text Placeholder 10">
            <a:extLst>
              <a:ext uri="{FF2B5EF4-FFF2-40B4-BE49-F238E27FC236}">
                <a16:creationId xmlns:a16="http://schemas.microsoft.com/office/drawing/2014/main" id="{D5837ECF-0B27-DB4E-8598-A08B7677F1FA}"/>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0" name="Slide Number Placeholder 5">
            <a:extLst>
              <a:ext uri="{FF2B5EF4-FFF2-40B4-BE49-F238E27FC236}">
                <a16:creationId xmlns:a16="http://schemas.microsoft.com/office/drawing/2014/main" id="{9E2C5798-FC08-C24B-83AC-2BE0DE220AEB}"/>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3693671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Base/k">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3AFFA4-9EB8-3D44-8C6A-D52E9B63030E}"/>
              </a:ext>
            </a:extLst>
          </p:cNvPr>
          <p:cNvPicPr>
            <a:picLocks noChangeAspect="1"/>
          </p:cNvPicPr>
          <p:nvPr userDrawn="1"/>
        </p:nvPicPr>
        <p:blipFill>
          <a:blip r:embed="rId2"/>
          <a:stretch>
            <a:fillRect/>
          </a:stretch>
        </p:blipFill>
        <p:spPr>
          <a:xfrm>
            <a:off x="0" y="0"/>
            <a:ext cx="16264538" cy="9144000"/>
          </a:xfrm>
          <a:prstGeom prst="rect">
            <a:avLst/>
          </a:prstGeom>
        </p:spPr>
      </p:pic>
      <p:sp>
        <p:nvSpPr>
          <p:cNvPr id="16" name="Title Placeholder 1">
            <a:extLst>
              <a:ext uri="{FF2B5EF4-FFF2-40B4-BE49-F238E27FC236}">
                <a16:creationId xmlns:a16="http://schemas.microsoft.com/office/drawing/2014/main" id="{A2D5614B-A2D9-D44B-8AE3-46A9FFEC030C}"/>
              </a:ext>
            </a:extLst>
          </p:cNvPr>
          <p:cNvSpPr>
            <a:spLocks noGrp="1"/>
          </p:cNvSpPr>
          <p:nvPr>
            <p:ph type="title"/>
          </p:nvPr>
        </p:nvSpPr>
        <p:spPr>
          <a:xfrm>
            <a:off x="832758" y="764949"/>
            <a:ext cx="1455964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8" name="Text Placeholder 10">
            <a:extLst>
              <a:ext uri="{FF2B5EF4-FFF2-40B4-BE49-F238E27FC236}">
                <a16:creationId xmlns:a16="http://schemas.microsoft.com/office/drawing/2014/main" id="{5B095569-96EB-2643-8F17-79022FDE6D5C}"/>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9" name="Slide Number Placeholder 5">
            <a:extLst>
              <a:ext uri="{FF2B5EF4-FFF2-40B4-BE49-F238E27FC236}">
                <a16:creationId xmlns:a16="http://schemas.microsoft.com/office/drawing/2014/main" id="{9C47BAC6-522A-C247-8F3D-76F78B10C9BD}"/>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2508705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F5B39-699D-2243-8661-89EA445658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flipH="1" flipV="1">
            <a:off x="0" y="0"/>
            <a:ext cx="16257588"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itle Placeholder 1">
            <a:extLst>
              <a:ext uri="{FF2B5EF4-FFF2-40B4-BE49-F238E27FC236}">
                <a16:creationId xmlns:a16="http://schemas.microsoft.com/office/drawing/2014/main" id="{973134F0-A36E-204C-882E-A24EF0044A83}"/>
              </a:ext>
            </a:extLst>
          </p:cNvPr>
          <p:cNvSpPr>
            <a:spLocks noGrp="1"/>
          </p:cNvSpPr>
          <p:nvPr>
            <p:ph type="title"/>
          </p:nvPr>
        </p:nvSpPr>
        <p:spPr>
          <a:xfrm>
            <a:off x="1940766" y="2487422"/>
            <a:ext cx="14316821" cy="2680001"/>
          </a:xfrm>
          <a:prstGeom prst="rect">
            <a:avLst/>
          </a:prstGeom>
        </p:spPr>
        <p:txBody>
          <a:bodyPr vert="horz" lIns="91440" tIns="45720" rIns="91440" bIns="45720" rtlCol="0" anchor="t">
            <a:normAutofit/>
          </a:bodyPr>
          <a:lstStyle>
            <a:lvl1pPr algn="l">
              <a:defRPr sz="3200">
                <a:solidFill>
                  <a:schemeClr val="bg1"/>
                </a:solidFill>
                <a:latin typeface="+mn-lt"/>
              </a:defRPr>
            </a:lvl1pPr>
          </a:lstStyle>
          <a:p>
            <a:r>
              <a:rPr lang="en-US" dirty="0"/>
              <a:t>Click to edit Master title style</a:t>
            </a:r>
          </a:p>
        </p:txBody>
      </p:sp>
      <p:sp>
        <p:nvSpPr>
          <p:cNvPr id="16" name="Text Placeholder 10">
            <a:extLst>
              <a:ext uri="{FF2B5EF4-FFF2-40B4-BE49-F238E27FC236}">
                <a16:creationId xmlns:a16="http://schemas.microsoft.com/office/drawing/2014/main" id="{EF78A518-6B73-BE40-A34E-8084CBC33652}"/>
              </a:ext>
            </a:extLst>
          </p:cNvPr>
          <p:cNvSpPr>
            <a:spLocks noGrp="1"/>
          </p:cNvSpPr>
          <p:nvPr>
            <p:ph type="body" sz="quarter" idx="12" hasCustomPrompt="1"/>
          </p:nvPr>
        </p:nvSpPr>
        <p:spPr>
          <a:xfrm>
            <a:off x="1940766" y="1744499"/>
            <a:ext cx="7158409" cy="414262"/>
          </a:xfrm>
          <a:prstGeom prst="rect">
            <a:avLst/>
          </a:prstGeom>
        </p:spPr>
        <p:txBody>
          <a:bodyPr anchor="b">
            <a:normAutofit/>
          </a:bodyPr>
          <a:lstStyle>
            <a:lvl1pPr marL="0" indent="0" algn="l" defTabSz="1625366" rtl="0" fontAlgn="base">
              <a:lnSpc>
                <a:spcPct val="100000"/>
              </a:lnSpc>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9" name="Title 9">
            <a:extLst>
              <a:ext uri="{FF2B5EF4-FFF2-40B4-BE49-F238E27FC236}">
                <a16:creationId xmlns:a16="http://schemas.microsoft.com/office/drawing/2014/main" id="{9E4AB72D-78E8-C34F-B32B-EE2475FC99CF}"/>
              </a:ext>
            </a:extLst>
          </p:cNvPr>
          <p:cNvSpPr txBox="1">
            <a:spLocks/>
          </p:cNvSpPr>
          <p:nvPr userDrawn="1"/>
        </p:nvSpPr>
        <p:spPr>
          <a:xfrm>
            <a:off x="-1" y="3021418"/>
            <a:ext cx="3620279" cy="1524000"/>
          </a:xfrm>
          <a:prstGeom prst="rect">
            <a:avLst/>
          </a:prstGeom>
          <a:ln>
            <a:noFill/>
          </a:ln>
        </p:spPr>
        <p:txBody>
          <a:bodyPr>
            <a:normAutofit/>
          </a:bodyPr>
          <a:lstStyle>
            <a:lvl1pPr algn="ctr" defTabSz="1625529" rtl="0" eaLnBrk="1" fontAlgn="base" latinLnBrk="0" hangingPunct="1">
              <a:lnSpc>
                <a:spcPts val="5300"/>
              </a:lnSpc>
              <a:spcBef>
                <a:spcPct val="0"/>
              </a:spcBef>
              <a:spcAft>
                <a:spcPct val="0"/>
              </a:spcAft>
              <a:buNone/>
              <a:defRPr lang="en-US" sz="5400" b="0" i="0" kern="1200" cap="all" spc="0" baseline="0" dirty="0">
                <a:solidFill>
                  <a:schemeClr val="tx1"/>
                </a:solidFill>
                <a:latin typeface="+mj-lt"/>
                <a:ea typeface="ＭＳ Ｐゴシック" charset="0"/>
                <a:cs typeface="Arial Black" panose="020B0604020202020204" pitchFamily="34" charset="0"/>
                <a:sym typeface="Gill Sans" charset="0"/>
              </a:defRPr>
            </a:lvl1pPr>
          </a:lstStyle>
          <a:p>
            <a:r>
              <a:rPr lang="en-US" sz="28700" b="1" dirty="0">
                <a:solidFill>
                  <a:srgbClr val="DCDDDE">
                    <a:alpha val="17092"/>
                  </a:srgbClr>
                </a:solidFill>
                <a:latin typeface="Times New Roman" panose="02020603050405020304" pitchFamily="18" charset="0"/>
                <a:ea typeface="Source Sans Pro" panose="020B0503030403020204" pitchFamily="34" charset="0"/>
                <a:cs typeface="Times New Roman" panose="02020603050405020304" pitchFamily="18" charset="0"/>
              </a:rPr>
              <a:t>”</a:t>
            </a:r>
          </a:p>
        </p:txBody>
      </p:sp>
      <p:sp>
        <p:nvSpPr>
          <p:cNvPr id="20" name="Text Placeholder 3">
            <a:extLst>
              <a:ext uri="{FF2B5EF4-FFF2-40B4-BE49-F238E27FC236}">
                <a16:creationId xmlns:a16="http://schemas.microsoft.com/office/drawing/2014/main" id="{75955D49-06F6-0A4D-8AD2-A0C0B102CA6D}"/>
              </a:ext>
            </a:extLst>
          </p:cNvPr>
          <p:cNvSpPr>
            <a:spLocks noGrp="1"/>
          </p:cNvSpPr>
          <p:nvPr>
            <p:ph type="body" sz="quarter" idx="13"/>
          </p:nvPr>
        </p:nvSpPr>
        <p:spPr>
          <a:xfrm>
            <a:off x="1940766" y="5167978"/>
            <a:ext cx="14316821" cy="1466739"/>
          </a:xfrm>
        </p:spPr>
        <p:txBody>
          <a:bodyPr anchor="t">
            <a:normAutofit/>
          </a:bodyPr>
          <a:lstStyle>
            <a:lvl1pPr marL="45720" indent="0" algn="l" defTabSz="1625489" rtl="0" eaLnBrk="1" fontAlgn="base" latinLnBrk="0" hangingPunct="1">
              <a:lnSpc>
                <a:spcPts val="5300"/>
              </a:lnSpc>
              <a:spcBef>
                <a:spcPct val="0"/>
              </a:spcBef>
              <a:spcAft>
                <a:spcPct val="0"/>
              </a:spcAft>
              <a:buNone/>
              <a:defRPr lang="en-US" sz="2000" b="0" i="1" kern="1200" cap="none" spc="0" baseline="0" dirty="0" smtClean="0">
                <a:solidFill>
                  <a:schemeClr val="bg1">
                    <a:lumMod val="75000"/>
                  </a:schemeClr>
                </a:solidFill>
                <a:latin typeface="+mn-lt"/>
                <a:ea typeface="ＭＳ Ｐゴシック" charset="0"/>
                <a:cs typeface="Arial Black" panose="020B0604020202020204" pitchFamily="34" charset="0"/>
                <a:sym typeface="Gill Sans" charset="0"/>
              </a:defRPr>
            </a:lvl1pPr>
          </a:lstStyle>
          <a:p>
            <a:pPr lvl="0"/>
            <a:r>
              <a:rPr lang="en-US" dirty="0"/>
              <a:t>Click to edit Master text style</a:t>
            </a:r>
          </a:p>
        </p:txBody>
      </p:sp>
    </p:spTree>
    <p:extLst>
      <p:ext uri="{BB962C8B-B14F-4D97-AF65-F5344CB8AC3E}">
        <p14:creationId xmlns:p14="http://schemas.microsoft.com/office/powerpoint/2010/main" val="223311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k">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544ADAE-7C7E-5C45-B191-A18934147B4C}"/>
              </a:ext>
            </a:extLst>
          </p:cNvPr>
          <p:cNvCxnSpPr>
            <a:cxnSpLocks/>
          </p:cNvCxnSpPr>
          <p:nvPr/>
        </p:nvCxnSpPr>
        <p:spPr>
          <a:xfrm flipH="1">
            <a:off x="10264883" y="4778877"/>
            <a:ext cx="5482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7C5A71-B126-1642-A6B2-5F1E17C5B191}"/>
              </a:ext>
            </a:extLst>
          </p:cNvPr>
          <p:cNvCxnSpPr>
            <a:cxnSpLocks/>
          </p:cNvCxnSpPr>
          <p:nvPr/>
        </p:nvCxnSpPr>
        <p:spPr>
          <a:xfrm flipH="1">
            <a:off x="5481320" y="4772250"/>
            <a:ext cx="5482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B51E6626-933A-9347-9415-2153822E38C9}"/>
              </a:ext>
            </a:extLst>
          </p:cNvPr>
          <p:cNvSpPr>
            <a:spLocks noGrp="1"/>
          </p:cNvSpPr>
          <p:nvPr>
            <p:ph type="body" sz="quarter" idx="11"/>
          </p:nvPr>
        </p:nvSpPr>
        <p:spPr>
          <a:xfrm>
            <a:off x="1511699" y="4134885"/>
            <a:ext cx="3703977" cy="1917572"/>
          </a:xfrm>
          <a:prstGeom prst="rect">
            <a:avLst/>
          </a:prstGeom>
        </p:spPr>
        <p:txBody>
          <a:bodyPr>
            <a:normAutofit/>
          </a:bodyPr>
          <a:lstStyle>
            <a:lvl1pPr marL="0" indent="0" algn="ctr" defTabSz="1219170" rtl="0" eaLnBrk="1" latinLnBrk="0" hangingPunct="1">
              <a:lnSpc>
                <a:spcPts val="3067"/>
              </a:lnSpc>
              <a:buNone/>
              <a:defRPr lang="en-US" sz="2000" b="0"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29" name="Text Placeholder 24">
            <a:extLst>
              <a:ext uri="{FF2B5EF4-FFF2-40B4-BE49-F238E27FC236}">
                <a16:creationId xmlns:a16="http://schemas.microsoft.com/office/drawing/2014/main" id="{FD602F41-B965-EA40-AF72-250602030743}"/>
              </a:ext>
            </a:extLst>
          </p:cNvPr>
          <p:cNvSpPr>
            <a:spLocks noGrp="1"/>
          </p:cNvSpPr>
          <p:nvPr>
            <p:ph type="body" sz="quarter" idx="12"/>
          </p:nvPr>
        </p:nvSpPr>
        <p:spPr>
          <a:xfrm>
            <a:off x="6295262" y="4134885"/>
            <a:ext cx="3703977" cy="1917572"/>
          </a:xfrm>
          <a:prstGeom prst="rect">
            <a:avLst/>
          </a:prstGeom>
        </p:spPr>
        <p:txBody>
          <a:bodyPr>
            <a:normAutofit/>
          </a:bodyPr>
          <a:lstStyle>
            <a:lvl1pPr marL="0" indent="0" algn="ctr" defTabSz="1219170" rtl="0" eaLnBrk="1" latinLnBrk="0" hangingPunct="1">
              <a:lnSpc>
                <a:spcPts val="3067"/>
              </a:lnSpc>
              <a:buNone/>
              <a:defRPr lang="en-US" sz="2000" b="0"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0" name="Text Placeholder 24">
            <a:extLst>
              <a:ext uri="{FF2B5EF4-FFF2-40B4-BE49-F238E27FC236}">
                <a16:creationId xmlns:a16="http://schemas.microsoft.com/office/drawing/2014/main" id="{BF6187BE-1C4F-4D4A-BCF5-7755D88C477B}"/>
              </a:ext>
            </a:extLst>
          </p:cNvPr>
          <p:cNvSpPr>
            <a:spLocks noGrp="1"/>
          </p:cNvSpPr>
          <p:nvPr>
            <p:ph type="body" sz="quarter" idx="13"/>
          </p:nvPr>
        </p:nvSpPr>
        <p:spPr>
          <a:xfrm>
            <a:off x="11059886" y="4134885"/>
            <a:ext cx="3703977" cy="1917572"/>
          </a:xfrm>
          <a:prstGeom prst="rect">
            <a:avLst/>
          </a:prstGeom>
        </p:spPr>
        <p:txBody>
          <a:bodyPr>
            <a:normAutofit/>
          </a:bodyPr>
          <a:lstStyle>
            <a:lvl1pPr marL="0" indent="0" algn="ctr" defTabSz="1219170" rtl="0" eaLnBrk="1" latinLnBrk="0" hangingPunct="1">
              <a:lnSpc>
                <a:spcPts val="3067"/>
              </a:lnSpc>
              <a:buNone/>
              <a:defRPr lang="en-US" sz="2000" b="0"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1" name="Slide Number Placeholder 5">
            <a:extLst>
              <a:ext uri="{FF2B5EF4-FFF2-40B4-BE49-F238E27FC236}">
                <a16:creationId xmlns:a16="http://schemas.microsoft.com/office/drawing/2014/main" id="{C2B6ADD3-F422-4B4A-92CB-1D7D735BB11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9" name="Text Placeholder 2">
            <a:extLst>
              <a:ext uri="{FF2B5EF4-FFF2-40B4-BE49-F238E27FC236}">
                <a16:creationId xmlns:a16="http://schemas.microsoft.com/office/drawing/2014/main" id="{CA579984-EFCD-7C4E-88D1-A2955A33886F}"/>
              </a:ext>
            </a:extLst>
          </p:cNvPr>
          <p:cNvSpPr>
            <a:spLocks noGrp="1"/>
          </p:cNvSpPr>
          <p:nvPr>
            <p:ph type="body" sz="quarter" idx="16" hasCustomPrompt="1"/>
          </p:nvPr>
        </p:nvSpPr>
        <p:spPr>
          <a:xfrm>
            <a:off x="1502229" y="3458183"/>
            <a:ext cx="3722914"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0" name="Text Placeholder 2">
            <a:extLst>
              <a:ext uri="{FF2B5EF4-FFF2-40B4-BE49-F238E27FC236}">
                <a16:creationId xmlns:a16="http://schemas.microsoft.com/office/drawing/2014/main" id="{8C471AD6-ED69-5F44-B791-7E3386EEE8DF}"/>
              </a:ext>
            </a:extLst>
          </p:cNvPr>
          <p:cNvSpPr>
            <a:spLocks noGrp="1"/>
          </p:cNvSpPr>
          <p:nvPr>
            <p:ph type="body" sz="quarter" idx="17" hasCustomPrompt="1"/>
          </p:nvPr>
        </p:nvSpPr>
        <p:spPr>
          <a:xfrm>
            <a:off x="6295262" y="3458183"/>
            <a:ext cx="3722914"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1" name="Text Placeholder 2">
            <a:extLst>
              <a:ext uri="{FF2B5EF4-FFF2-40B4-BE49-F238E27FC236}">
                <a16:creationId xmlns:a16="http://schemas.microsoft.com/office/drawing/2014/main" id="{E1F990FF-269A-F546-8CA5-83A7AA2BCB5C}"/>
              </a:ext>
            </a:extLst>
          </p:cNvPr>
          <p:cNvSpPr>
            <a:spLocks noGrp="1"/>
          </p:cNvSpPr>
          <p:nvPr>
            <p:ph type="body" sz="quarter" idx="18" hasCustomPrompt="1"/>
          </p:nvPr>
        </p:nvSpPr>
        <p:spPr>
          <a:xfrm>
            <a:off x="11059886" y="3458183"/>
            <a:ext cx="3722914"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2" name="Title Placeholder 1">
            <a:extLst>
              <a:ext uri="{FF2B5EF4-FFF2-40B4-BE49-F238E27FC236}">
                <a16:creationId xmlns:a16="http://schemas.microsoft.com/office/drawing/2014/main" id="{A4953398-BEDF-AF49-92D8-02E73E42941B}"/>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4" name="Text Placeholder 10">
            <a:extLst>
              <a:ext uri="{FF2B5EF4-FFF2-40B4-BE49-F238E27FC236}">
                <a16:creationId xmlns:a16="http://schemas.microsoft.com/office/drawing/2014/main" id="{4C092A0F-67F6-5B4D-8DF0-853142B3D19A}"/>
              </a:ext>
            </a:extLst>
          </p:cNvPr>
          <p:cNvSpPr>
            <a:spLocks noGrp="1"/>
          </p:cNvSpPr>
          <p:nvPr>
            <p:ph type="body" sz="quarter" idx="19"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1407980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k">
    <p:spTree>
      <p:nvGrpSpPr>
        <p:cNvPr id="1" name=""/>
        <p:cNvGrpSpPr/>
        <p:nvPr/>
      </p:nvGrpSpPr>
      <p:grpSpPr>
        <a:xfrm>
          <a:off x="0" y="0"/>
          <a:ext cx="0" cy="0"/>
          <a:chOff x="0" y="0"/>
          <a:chExt cx="0" cy="0"/>
        </a:xfrm>
      </p:grpSpPr>
      <p:pic>
        <p:nvPicPr>
          <p:cNvPr id="26" name="Picture 25" descr="A picture containing dark, lit&#10;&#10;Description automatically generated">
            <a:extLst>
              <a:ext uri="{FF2B5EF4-FFF2-40B4-BE49-F238E27FC236}">
                <a16:creationId xmlns:a16="http://schemas.microsoft.com/office/drawing/2014/main" id="{60C8B50A-1B19-7649-A699-68FAB1535FB4}"/>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3" name="Rectangle 12">
            <a:extLst>
              <a:ext uri="{FF2B5EF4-FFF2-40B4-BE49-F238E27FC236}">
                <a16:creationId xmlns:a16="http://schemas.microsoft.com/office/drawing/2014/main" id="{CD2F6C5D-DF89-5E4E-A7B2-3F880CA61AF9}"/>
              </a:ext>
            </a:extLst>
          </p:cNvPr>
          <p:cNvSpPr/>
          <p:nvPr userDrawn="1"/>
        </p:nvSpPr>
        <p:spPr>
          <a:xfrm>
            <a:off x="8096250" y="0"/>
            <a:ext cx="8161338" cy="914400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Text Placeholder 2">
            <a:extLst>
              <a:ext uri="{FF2B5EF4-FFF2-40B4-BE49-F238E27FC236}">
                <a16:creationId xmlns:a16="http://schemas.microsoft.com/office/drawing/2014/main" id="{F176B833-B9D8-8447-BE42-FB2FC91A780F}"/>
              </a:ext>
            </a:extLst>
          </p:cNvPr>
          <p:cNvSpPr>
            <a:spLocks noGrp="1"/>
          </p:cNvSpPr>
          <p:nvPr>
            <p:ph type="body" sz="quarter" idx="13" hasCustomPrompt="1"/>
          </p:nvPr>
        </p:nvSpPr>
        <p:spPr>
          <a:xfrm>
            <a:off x="9206074" y="237400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4" name="Text Placeholder 2">
            <a:extLst>
              <a:ext uri="{FF2B5EF4-FFF2-40B4-BE49-F238E27FC236}">
                <a16:creationId xmlns:a16="http://schemas.microsoft.com/office/drawing/2014/main" id="{57EB87CD-95B2-8A49-84A7-4365E2013657}"/>
              </a:ext>
            </a:extLst>
          </p:cNvPr>
          <p:cNvSpPr>
            <a:spLocks noGrp="1"/>
          </p:cNvSpPr>
          <p:nvPr>
            <p:ph type="body" sz="quarter" idx="15" hasCustomPrompt="1"/>
          </p:nvPr>
        </p:nvSpPr>
        <p:spPr>
          <a:xfrm>
            <a:off x="9206074" y="348798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8" name="Text Placeholder 2">
            <a:extLst>
              <a:ext uri="{FF2B5EF4-FFF2-40B4-BE49-F238E27FC236}">
                <a16:creationId xmlns:a16="http://schemas.microsoft.com/office/drawing/2014/main" id="{0AD7965C-EAAD-6341-845E-30AE478134BC}"/>
              </a:ext>
            </a:extLst>
          </p:cNvPr>
          <p:cNvSpPr>
            <a:spLocks noGrp="1"/>
          </p:cNvSpPr>
          <p:nvPr>
            <p:ph type="body" sz="quarter" idx="17" hasCustomPrompt="1"/>
          </p:nvPr>
        </p:nvSpPr>
        <p:spPr>
          <a:xfrm>
            <a:off x="9206074" y="460196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36" name="Slide Number Placeholder 5">
            <a:extLst>
              <a:ext uri="{FF2B5EF4-FFF2-40B4-BE49-F238E27FC236}">
                <a16:creationId xmlns:a16="http://schemas.microsoft.com/office/drawing/2014/main" id="{FE65CB27-D7F1-6E44-BFF8-6C2DFA8B5A3A}"/>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0" name="Title Placeholder 1">
            <a:extLst>
              <a:ext uri="{FF2B5EF4-FFF2-40B4-BE49-F238E27FC236}">
                <a16:creationId xmlns:a16="http://schemas.microsoft.com/office/drawing/2014/main" id="{8EDCF39F-7746-3345-ADC1-C154C36C59F4}"/>
              </a:ext>
            </a:extLst>
          </p:cNvPr>
          <p:cNvSpPr>
            <a:spLocks noGrp="1"/>
          </p:cNvSpPr>
          <p:nvPr>
            <p:ph type="title"/>
          </p:nvPr>
        </p:nvSpPr>
        <p:spPr>
          <a:xfrm>
            <a:off x="1667647" y="4143475"/>
            <a:ext cx="5406675" cy="746577"/>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a:t>
            </a:r>
          </a:p>
        </p:txBody>
      </p:sp>
      <p:sp>
        <p:nvSpPr>
          <p:cNvPr id="22" name="Text Placeholder 10">
            <a:extLst>
              <a:ext uri="{FF2B5EF4-FFF2-40B4-BE49-F238E27FC236}">
                <a16:creationId xmlns:a16="http://schemas.microsoft.com/office/drawing/2014/main" id="{71EB8B72-78C1-5940-9006-8602C4BCD2D8}"/>
              </a:ext>
            </a:extLst>
          </p:cNvPr>
          <p:cNvSpPr>
            <a:spLocks noGrp="1"/>
          </p:cNvSpPr>
          <p:nvPr>
            <p:ph type="body" sz="quarter" idx="12" hasCustomPrompt="1"/>
          </p:nvPr>
        </p:nvSpPr>
        <p:spPr>
          <a:xfrm>
            <a:off x="1667646" y="3806038"/>
            <a:ext cx="5466847"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355056E6-8762-5047-9A3F-738508549751}"/>
              </a:ext>
            </a:extLst>
          </p:cNvPr>
          <p:cNvSpPr>
            <a:spLocks noGrp="1"/>
          </p:cNvSpPr>
          <p:nvPr>
            <p:ph type="body" sz="quarter" idx="18" hasCustomPrompt="1"/>
          </p:nvPr>
        </p:nvSpPr>
        <p:spPr>
          <a:xfrm>
            <a:off x="9206074" y="571594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18" name="Text Placeholder 2">
            <a:extLst>
              <a:ext uri="{FF2B5EF4-FFF2-40B4-BE49-F238E27FC236}">
                <a16:creationId xmlns:a16="http://schemas.microsoft.com/office/drawing/2014/main" id="{53A0F44B-F7A1-9944-AA48-46653344FB7A}"/>
              </a:ext>
            </a:extLst>
          </p:cNvPr>
          <p:cNvSpPr>
            <a:spLocks noGrp="1"/>
          </p:cNvSpPr>
          <p:nvPr>
            <p:ph type="body" sz="quarter" idx="19" hasCustomPrompt="1"/>
          </p:nvPr>
        </p:nvSpPr>
        <p:spPr>
          <a:xfrm>
            <a:off x="9206074" y="6829923"/>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Tree>
    <p:extLst>
      <p:ext uri="{BB962C8B-B14F-4D97-AF65-F5344CB8AC3E}">
        <p14:creationId xmlns:p14="http://schemas.microsoft.com/office/powerpoint/2010/main" val="330033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_People/2k">
    <p:spTree>
      <p:nvGrpSpPr>
        <p:cNvPr id="1" name=""/>
        <p:cNvGrpSpPr/>
        <p:nvPr/>
      </p:nvGrpSpPr>
      <p:grpSpPr>
        <a:xfrm>
          <a:off x="0" y="0"/>
          <a:ext cx="0" cy="0"/>
          <a:chOff x="0" y="0"/>
          <a:chExt cx="0" cy="0"/>
        </a:xfrm>
      </p:grpSpPr>
      <p:pic>
        <p:nvPicPr>
          <p:cNvPr id="13" name="Picture 12" descr="A picture containing person, crowd&#10;&#10;Description automatically generated">
            <a:extLst>
              <a:ext uri="{FF2B5EF4-FFF2-40B4-BE49-F238E27FC236}">
                <a16:creationId xmlns:a16="http://schemas.microsoft.com/office/drawing/2014/main" id="{2B124164-D0A1-364B-81E3-F9FCB529C5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5" name="Rectangle 14">
            <a:extLst>
              <a:ext uri="{FF2B5EF4-FFF2-40B4-BE49-F238E27FC236}">
                <a16:creationId xmlns:a16="http://schemas.microsoft.com/office/drawing/2014/main" id="{149A514B-6473-8C49-A834-7EDCCA18029A}"/>
              </a:ext>
            </a:extLst>
          </p:cNvPr>
          <p:cNvSpPr/>
          <p:nvPr userDrawn="1"/>
        </p:nvSpPr>
        <p:spPr>
          <a:xfrm rot="10800000">
            <a:off x="-3" y="0"/>
            <a:ext cx="14042573" cy="9144002"/>
          </a:xfrm>
          <a:prstGeom prst="rect">
            <a:avLst/>
          </a:prstGeom>
          <a:gradFill>
            <a:gsLst>
              <a:gs pos="89000">
                <a:schemeClr val="bg2">
                  <a:alpha val="0"/>
                </a:schemeClr>
              </a:gs>
              <a:gs pos="3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8"/>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8"/>
            <a:ext cx="6837452" cy="1435375"/>
          </a:xfrm>
        </p:spPr>
        <p:txBody>
          <a:bodyPr anchor="b">
            <a:noAutofit/>
          </a:bodyPr>
          <a:lstStyle>
            <a:lvl1pPr marL="0" indent="0" algn="l" defTabSz="1625326"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9" kern="1200" spc="0" baseline="0" dirty="0">
                <a:solidFill>
                  <a:schemeClr val="bg1"/>
                </a:solidFill>
                <a:latin typeface="+mj-lt"/>
                <a:ea typeface="+mn-ea"/>
                <a:cs typeface="+mn-cs"/>
              </a:defRPr>
            </a:lvl1pPr>
            <a:lvl2pPr marL="534230"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3" y="4614593"/>
            <a:ext cx="6838053" cy="1607101"/>
          </a:xfrm>
        </p:spPr>
        <p:txBody>
          <a:bodyPr anchor="t">
            <a:normAutofit/>
          </a:bodyPr>
          <a:lstStyle>
            <a:lvl1pPr marL="0" indent="0" algn="l" defTabSz="1218284" rtl="0" eaLnBrk="1" fontAlgn="base" latinLnBrk="0" hangingPunct="1">
              <a:lnSpc>
                <a:spcPct val="100000"/>
              </a:lnSpc>
              <a:spcBef>
                <a:spcPct val="0"/>
              </a:spcBef>
              <a:spcAft>
                <a:spcPct val="0"/>
              </a:spcAft>
              <a:buClr>
                <a:schemeClr val="bg2"/>
              </a:buClr>
              <a:buFont typeface="Arial" panose="020B0604020202020204" pitchFamily="34" charset="0"/>
              <a:buNone/>
              <a:defRPr lang="en-US" sz="4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3" y="3338906"/>
            <a:ext cx="6820473" cy="566069"/>
          </a:xfrm>
        </p:spPr>
        <p:txBody>
          <a:bodyPr anchor="ctr"/>
          <a:lstStyle>
            <a:lvl1pPr marL="60952" indent="0" algn="l" defTabSz="1625326"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835017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_People/3k">
    <p:spTree>
      <p:nvGrpSpPr>
        <p:cNvPr id="1" name=""/>
        <p:cNvGrpSpPr/>
        <p:nvPr/>
      </p:nvGrpSpPr>
      <p:grpSpPr>
        <a:xfrm>
          <a:off x="0" y="0"/>
          <a:ext cx="0" cy="0"/>
          <a:chOff x="0" y="0"/>
          <a:chExt cx="0" cy="0"/>
        </a:xfrm>
      </p:grpSpPr>
      <p:pic>
        <p:nvPicPr>
          <p:cNvPr id="3" name="Picture 2" descr="A person typing on a keyboard&#10;&#10;Description automatically generated with medium confidence">
            <a:extLst>
              <a:ext uri="{FF2B5EF4-FFF2-40B4-BE49-F238E27FC236}">
                <a16:creationId xmlns:a16="http://schemas.microsoft.com/office/drawing/2014/main" id="{99DF3C58-4BC3-A54A-8B77-4D488D42F99C}"/>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8"/>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8"/>
            <a:ext cx="6837452" cy="1435375"/>
          </a:xfrm>
        </p:spPr>
        <p:txBody>
          <a:bodyPr anchor="b">
            <a:noAutofit/>
          </a:bodyPr>
          <a:lstStyle>
            <a:lvl1pPr marL="0" indent="0" algn="l" defTabSz="1625326"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9" kern="1200" spc="0" baseline="0" dirty="0">
                <a:solidFill>
                  <a:schemeClr val="bg1"/>
                </a:solidFill>
                <a:latin typeface="+mj-lt"/>
                <a:ea typeface="+mn-ea"/>
                <a:cs typeface="+mn-cs"/>
              </a:defRPr>
            </a:lvl1pPr>
            <a:lvl2pPr marL="534230"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3" y="4614593"/>
            <a:ext cx="6838053" cy="1607101"/>
          </a:xfrm>
        </p:spPr>
        <p:txBody>
          <a:bodyPr anchor="t">
            <a:normAutofit/>
          </a:bodyPr>
          <a:lstStyle>
            <a:lvl1pPr marL="0" indent="0" algn="l" defTabSz="1218284" rtl="0" eaLnBrk="1" fontAlgn="base" latinLnBrk="0" hangingPunct="1">
              <a:lnSpc>
                <a:spcPct val="100000"/>
              </a:lnSpc>
              <a:spcBef>
                <a:spcPct val="0"/>
              </a:spcBef>
              <a:spcAft>
                <a:spcPct val="0"/>
              </a:spcAft>
              <a:buClr>
                <a:schemeClr val="bg2"/>
              </a:buClr>
              <a:buFont typeface="Arial" panose="020B0604020202020204" pitchFamily="34" charset="0"/>
              <a:buNone/>
              <a:defRPr lang="en-US" sz="4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3" y="3338906"/>
            <a:ext cx="6820473" cy="566069"/>
          </a:xfrm>
        </p:spPr>
        <p:txBody>
          <a:bodyPr anchor="ctr"/>
          <a:lstStyle>
            <a:lvl1pPr marL="60952" indent="0" algn="l" defTabSz="1625326"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789210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_People4k">
    <p:spTree>
      <p:nvGrpSpPr>
        <p:cNvPr id="1" name=""/>
        <p:cNvGrpSpPr/>
        <p:nvPr/>
      </p:nvGrpSpPr>
      <p:grpSpPr>
        <a:xfrm>
          <a:off x="0" y="0"/>
          <a:ext cx="0" cy="0"/>
          <a:chOff x="0" y="0"/>
          <a:chExt cx="0" cy="0"/>
        </a:xfrm>
      </p:grpSpPr>
      <p:pic>
        <p:nvPicPr>
          <p:cNvPr id="3" name="Picture 2" descr="A couple of women sitting at a table looking at a computer&#10;&#10;Description automatically generated with medium confidence">
            <a:extLst>
              <a:ext uri="{FF2B5EF4-FFF2-40B4-BE49-F238E27FC236}">
                <a16:creationId xmlns:a16="http://schemas.microsoft.com/office/drawing/2014/main" id="{CD93EFCD-E1B0-D745-B187-C40E322C42A6}"/>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8"/>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8"/>
            <a:ext cx="6837452" cy="1435375"/>
          </a:xfrm>
        </p:spPr>
        <p:txBody>
          <a:bodyPr anchor="b">
            <a:noAutofit/>
          </a:bodyPr>
          <a:lstStyle>
            <a:lvl1pPr marL="0" indent="0" algn="l" defTabSz="1625326"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9" kern="1200" spc="0" baseline="0" dirty="0">
                <a:solidFill>
                  <a:schemeClr val="bg1"/>
                </a:solidFill>
                <a:latin typeface="+mj-lt"/>
                <a:ea typeface="+mn-ea"/>
                <a:cs typeface="+mn-cs"/>
              </a:defRPr>
            </a:lvl1pPr>
            <a:lvl2pPr marL="534230"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3" y="4614593"/>
            <a:ext cx="6838053" cy="1607101"/>
          </a:xfrm>
        </p:spPr>
        <p:txBody>
          <a:bodyPr anchor="t">
            <a:normAutofit/>
          </a:bodyPr>
          <a:lstStyle>
            <a:lvl1pPr marL="0" indent="0" algn="l" defTabSz="1218284" rtl="0" eaLnBrk="1" fontAlgn="base" latinLnBrk="0" hangingPunct="1">
              <a:lnSpc>
                <a:spcPct val="100000"/>
              </a:lnSpc>
              <a:spcBef>
                <a:spcPct val="0"/>
              </a:spcBef>
              <a:spcAft>
                <a:spcPct val="0"/>
              </a:spcAft>
              <a:buClr>
                <a:schemeClr val="bg2"/>
              </a:buClr>
              <a:buFont typeface="Arial" panose="020B0604020202020204" pitchFamily="34" charset="0"/>
              <a:buNone/>
              <a:defRPr lang="en-US" sz="4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3" y="3338906"/>
            <a:ext cx="6820473" cy="566069"/>
          </a:xfrm>
        </p:spPr>
        <p:txBody>
          <a:bodyPr anchor="ctr"/>
          <a:lstStyle>
            <a:lvl1pPr marL="60952" indent="0" algn="l" defTabSz="1625326"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464212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ep/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B58D235D-DB2D-9248-896A-B7B62CE95C59}"/>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57509" y="764949"/>
            <a:ext cx="7056661"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57509" y="489857"/>
            <a:ext cx="7056662"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pic>
        <p:nvPicPr>
          <p:cNvPr id="12" name="Graphic 11">
            <a:extLst>
              <a:ext uri="{FF2B5EF4-FFF2-40B4-BE49-F238E27FC236}">
                <a16:creationId xmlns:a16="http://schemas.microsoft.com/office/drawing/2014/main" id="{7F1E9F71-8521-9C40-A1D2-5ECFBB3BAF50}"/>
              </a:ext>
            </a:extLst>
          </p:cNvPr>
          <p:cNvPicPr>
            <a:picLocks noChangeAspect="1"/>
          </p:cNvPicPr>
          <p:nvPr userDrawn="1"/>
        </p:nvPicPr>
        <p:blipFill rotWithShape="1">
          <a:blip r:embed="rId3" cstate="print">
            <a:alphaModFix amt="85000"/>
            <a:extLst>
              <a:ext uri="{28A0092B-C50C-407E-A947-70E740481C1C}">
                <a14:useLocalDpi xmlns:a14="http://schemas.microsoft.com/office/drawing/2010/main"/>
              </a:ext>
              <a:ext uri="{96DAC541-7B7A-43D3-8B79-37D633B846F1}">
                <asvg:svgBlip xmlns:asvg="http://schemas.microsoft.com/office/drawing/2016/SVG/main" r:embed="rId4"/>
              </a:ext>
            </a:extLst>
          </a:blip>
          <a:srcRect b="61137"/>
          <a:stretch/>
        </p:blipFill>
        <p:spPr>
          <a:xfrm>
            <a:off x="961434" y="5836411"/>
            <a:ext cx="13973766" cy="3307589"/>
          </a:xfrm>
          <a:prstGeom prst="rect">
            <a:avLst/>
          </a:prstGeom>
        </p:spPr>
      </p:pic>
      <p:sp>
        <p:nvSpPr>
          <p:cNvPr id="29" name="Text Placeholder 15">
            <a:extLst>
              <a:ext uri="{FF2B5EF4-FFF2-40B4-BE49-F238E27FC236}">
                <a16:creationId xmlns:a16="http://schemas.microsoft.com/office/drawing/2014/main" id="{97F6F472-9A85-884F-B94F-4CB22AAF9266}"/>
              </a:ext>
            </a:extLst>
          </p:cNvPr>
          <p:cNvSpPr>
            <a:spLocks noGrp="1"/>
          </p:cNvSpPr>
          <p:nvPr>
            <p:ph type="body" sz="quarter" idx="13"/>
          </p:nvPr>
        </p:nvSpPr>
        <p:spPr>
          <a:xfrm>
            <a:off x="8357589" y="2206487"/>
            <a:ext cx="7056582" cy="5691638"/>
          </a:xfrm>
        </p:spPr>
        <p:txBody>
          <a:bodyPr>
            <a:normAutofit/>
          </a:bodyPr>
          <a:lstStyle>
            <a:lvl1pPr marL="338328" indent="-338328">
              <a:buClr>
                <a:schemeClr val="bg2"/>
              </a:buClr>
              <a:buFont typeface="Arial" panose="020B0604020202020204" pitchFamily="34" charset="0"/>
              <a:buChar char="•"/>
              <a:tabLst/>
              <a:defRPr sz="2800">
                <a:solidFill>
                  <a:schemeClr val="bg2"/>
                </a:solidFill>
              </a:defRPr>
            </a:lvl1pPr>
          </a:lstStyle>
          <a:p>
            <a:endParaRPr lang="en-US" dirty="0"/>
          </a:p>
        </p:txBody>
      </p:sp>
    </p:spTree>
    <p:extLst>
      <p:ext uri="{BB962C8B-B14F-4D97-AF65-F5344CB8AC3E}">
        <p14:creationId xmlns:p14="http://schemas.microsoft.com/office/powerpoint/2010/main" val="3050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k">
    <p:spTree>
      <p:nvGrpSpPr>
        <p:cNvPr id="1" name=""/>
        <p:cNvGrpSpPr/>
        <p:nvPr/>
      </p:nvGrpSpPr>
      <p:grpSpPr>
        <a:xfrm>
          <a:off x="0" y="0"/>
          <a:ext cx="0" cy="0"/>
          <a:chOff x="0" y="0"/>
          <a:chExt cx="0" cy="0"/>
        </a:xfrm>
      </p:grpSpPr>
      <p:pic>
        <p:nvPicPr>
          <p:cNvPr id="11" name="Picture 10" descr="A picture containing person, indoor, computer&#10;&#10;Description automatically generated">
            <a:extLst>
              <a:ext uri="{FF2B5EF4-FFF2-40B4-BE49-F238E27FC236}">
                <a16:creationId xmlns:a16="http://schemas.microsoft.com/office/drawing/2014/main" id="{8E1DB8AC-B80B-E046-BA06-2C1F0484CF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6257588" cy="9144000"/>
          </a:xfrm>
          <a:prstGeom prst="rect">
            <a:avLst/>
          </a:prstGeom>
        </p:spPr>
      </p:pic>
      <p:sp>
        <p:nvSpPr>
          <p:cNvPr id="18" name="Rectangle 17">
            <a:extLst>
              <a:ext uri="{FF2B5EF4-FFF2-40B4-BE49-F238E27FC236}">
                <a16:creationId xmlns:a16="http://schemas.microsoft.com/office/drawing/2014/main" id="{8717485B-B45E-8C45-8BD9-DD31F83A7A95}"/>
              </a:ext>
            </a:extLst>
          </p:cNvPr>
          <p:cNvSpPr/>
          <p:nvPr userDrawn="1"/>
        </p:nvSpPr>
        <p:spPr>
          <a:xfrm rot="16200000">
            <a:off x="7113588" y="-1"/>
            <a:ext cx="9143999" cy="9144000"/>
          </a:xfrm>
          <a:prstGeom prst="rect">
            <a:avLst/>
          </a:prstGeom>
          <a:gradFill>
            <a:gsLst>
              <a:gs pos="79000">
                <a:schemeClr val="bg2">
                  <a:alpha val="0"/>
                </a:schemeClr>
              </a:gs>
              <a:gs pos="3000">
                <a:schemeClr val="tx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57509" y="764949"/>
            <a:ext cx="7056661"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57509" y="489857"/>
            <a:ext cx="7056662"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3" name="Text Placeholder 15">
            <a:extLst>
              <a:ext uri="{FF2B5EF4-FFF2-40B4-BE49-F238E27FC236}">
                <a16:creationId xmlns:a16="http://schemas.microsoft.com/office/drawing/2014/main" id="{CAA0A727-7EAD-2B4F-B4B8-56A834F17EBA}"/>
              </a:ext>
            </a:extLst>
          </p:cNvPr>
          <p:cNvSpPr>
            <a:spLocks noGrp="1"/>
          </p:cNvSpPr>
          <p:nvPr>
            <p:ph type="body" sz="quarter" idx="13"/>
          </p:nvPr>
        </p:nvSpPr>
        <p:spPr>
          <a:xfrm>
            <a:off x="8348870" y="2170518"/>
            <a:ext cx="7065300" cy="5840422"/>
          </a:xfrm>
        </p:spPr>
        <p:txBody>
          <a:bodyPr>
            <a:normAutofit/>
          </a:bodyPr>
          <a:lstStyle>
            <a:lvl1pPr marL="338328" indent="-338328">
              <a:buClr>
                <a:schemeClr val="bg1">
                  <a:lumMod val="85000"/>
                </a:schemeClr>
              </a:buClr>
              <a:buFont typeface="Arial" panose="020B0604020202020204" pitchFamily="34" charset="0"/>
              <a:buChar char="•"/>
              <a:tabLst/>
              <a:defRPr sz="2800">
                <a:solidFill>
                  <a:schemeClr val="bg1">
                    <a:lumMod val="85000"/>
                  </a:schemeClr>
                </a:solidFill>
              </a:defRPr>
            </a:lvl1pPr>
          </a:lstStyle>
          <a:p>
            <a:endParaRPr lang="en-US" dirty="0"/>
          </a:p>
        </p:txBody>
      </p:sp>
    </p:spTree>
    <p:extLst>
      <p:ext uri="{BB962C8B-B14F-4D97-AF65-F5344CB8AC3E}">
        <p14:creationId xmlns:p14="http://schemas.microsoft.com/office/powerpoint/2010/main" val="129416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2/k">
    <p:spTree>
      <p:nvGrpSpPr>
        <p:cNvPr id="1" name=""/>
        <p:cNvGrpSpPr/>
        <p:nvPr/>
      </p:nvGrpSpPr>
      <p:grpSpPr>
        <a:xfrm>
          <a:off x="0" y="0"/>
          <a:ext cx="0" cy="0"/>
          <a:chOff x="0" y="0"/>
          <a:chExt cx="0" cy="0"/>
        </a:xfrm>
      </p:grpSpPr>
      <p:pic>
        <p:nvPicPr>
          <p:cNvPr id="4" name="Picture 3" descr="A person wearing glasses&#10;&#10;Description automatically generated with medium confidence">
            <a:extLst>
              <a:ext uri="{FF2B5EF4-FFF2-40B4-BE49-F238E27FC236}">
                <a16:creationId xmlns:a16="http://schemas.microsoft.com/office/drawing/2014/main" id="{1FAC99FE-63CA-4C4D-BA95-56788AC790AF}"/>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57509" y="764949"/>
            <a:ext cx="7056661"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57509" y="489857"/>
            <a:ext cx="7056662"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 name="Chart Placeholder 2">
            <a:extLst>
              <a:ext uri="{FF2B5EF4-FFF2-40B4-BE49-F238E27FC236}">
                <a16:creationId xmlns:a16="http://schemas.microsoft.com/office/drawing/2014/main" id="{EE351AC4-440E-6748-AE84-A6828F4EFC18}"/>
              </a:ext>
            </a:extLst>
          </p:cNvPr>
          <p:cNvSpPr>
            <a:spLocks noGrp="1"/>
          </p:cNvSpPr>
          <p:nvPr>
            <p:ph type="chart" sz="quarter" idx="13"/>
          </p:nvPr>
        </p:nvSpPr>
        <p:spPr>
          <a:xfrm>
            <a:off x="8369301" y="2185988"/>
            <a:ext cx="7056230" cy="5784850"/>
          </a:xfrm>
        </p:spPr>
        <p:txBody>
          <a:bodyPr anchor="ctr"/>
          <a:lstStyle>
            <a:lvl1pPr marL="0" indent="0" algn="ctr">
              <a:buFontTx/>
              <a:buNone/>
              <a:defRPr>
                <a:solidFill>
                  <a:schemeClr val="bg1">
                    <a:lumMod val="75000"/>
                  </a:schemeClr>
                </a:solidFill>
              </a:defRPr>
            </a:lvl1pPr>
          </a:lstStyle>
          <a:p>
            <a:endParaRPr lang="en-US"/>
          </a:p>
        </p:txBody>
      </p:sp>
    </p:spTree>
    <p:extLst>
      <p:ext uri="{BB962C8B-B14F-4D97-AF65-F5344CB8AC3E}">
        <p14:creationId xmlns:p14="http://schemas.microsoft.com/office/powerpoint/2010/main" val="3497465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k">
    <p:spTree>
      <p:nvGrpSpPr>
        <p:cNvPr id="1" name=""/>
        <p:cNvGrpSpPr/>
        <p:nvPr/>
      </p:nvGrpSpPr>
      <p:grpSpPr>
        <a:xfrm>
          <a:off x="0" y="0"/>
          <a:ext cx="0" cy="0"/>
          <a:chOff x="0" y="0"/>
          <a:chExt cx="0" cy="0"/>
        </a:xfrm>
      </p:grpSpPr>
      <p:pic>
        <p:nvPicPr>
          <p:cNvPr id="5" name="Picture 4" descr="A person's hand on a keyboard&#10;&#10;Description automatically generated with medium confidence">
            <a:extLst>
              <a:ext uri="{FF2B5EF4-FFF2-40B4-BE49-F238E27FC236}">
                <a16:creationId xmlns:a16="http://schemas.microsoft.com/office/drawing/2014/main" id="{B6071E8A-2454-274D-A683-547BB9898730}"/>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3" name="Chart Placeholder 2">
            <a:extLst>
              <a:ext uri="{FF2B5EF4-FFF2-40B4-BE49-F238E27FC236}">
                <a16:creationId xmlns:a16="http://schemas.microsoft.com/office/drawing/2014/main" id="{EE351AC4-440E-6748-AE84-A6828F4EFC18}"/>
              </a:ext>
            </a:extLst>
          </p:cNvPr>
          <p:cNvSpPr>
            <a:spLocks noGrp="1"/>
          </p:cNvSpPr>
          <p:nvPr>
            <p:ph type="chart" sz="quarter" idx="13"/>
          </p:nvPr>
        </p:nvSpPr>
        <p:spPr>
          <a:xfrm>
            <a:off x="1451113" y="2185988"/>
            <a:ext cx="13477461" cy="4334082"/>
          </a:xfrm>
        </p:spPr>
        <p:txBody>
          <a:bodyPr anchor="ctr"/>
          <a:lstStyle>
            <a:lvl1pPr marL="0" indent="0" algn="ctr">
              <a:buFontTx/>
              <a:buNone/>
              <a:defRPr>
                <a:solidFill>
                  <a:schemeClr val="bg1">
                    <a:lumMod val="75000"/>
                  </a:schemeClr>
                </a:solidFill>
              </a:defRPr>
            </a:lvl1pPr>
          </a:lstStyle>
          <a:p>
            <a:endParaRPr lang="en-US"/>
          </a:p>
        </p:txBody>
      </p:sp>
      <p:sp>
        <p:nvSpPr>
          <p:cNvPr id="11" name="Title Placeholder 1">
            <a:extLst>
              <a:ext uri="{FF2B5EF4-FFF2-40B4-BE49-F238E27FC236}">
                <a16:creationId xmlns:a16="http://schemas.microsoft.com/office/drawing/2014/main" id="{E7712992-5E46-894C-9274-FBCCF08FAC7A}"/>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C7104954-4751-8547-B516-4465B999F4BC}"/>
              </a:ext>
            </a:extLst>
          </p:cNvPr>
          <p:cNvSpPr>
            <a:spLocks noGrp="1"/>
          </p:cNvSpPr>
          <p:nvPr>
            <p:ph type="body" sz="quarter" idx="12"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430453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Y1/">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09A3B1AB-5294-6748-A95A-32005AA18828}"/>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1" name="Slide Number Placeholder 5">
            <a:extLst>
              <a:ext uri="{FF2B5EF4-FFF2-40B4-BE49-F238E27FC236}">
                <a16:creationId xmlns:a16="http://schemas.microsoft.com/office/drawing/2014/main" id="{DB84D986-2479-B34B-9E94-F4D0D0CB1E12}"/>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ext Placeholder 15">
            <a:extLst>
              <a:ext uri="{FF2B5EF4-FFF2-40B4-BE49-F238E27FC236}">
                <a16:creationId xmlns:a16="http://schemas.microsoft.com/office/drawing/2014/main" id="{201B8990-AD2E-B74A-875C-61E4FFC69297}"/>
              </a:ext>
            </a:extLst>
          </p:cNvPr>
          <p:cNvSpPr>
            <a:spLocks noGrp="1"/>
          </p:cNvSpPr>
          <p:nvPr>
            <p:ph type="body" sz="quarter" idx="13"/>
          </p:nvPr>
        </p:nvSpPr>
        <p:spPr>
          <a:xfrm>
            <a:off x="832839" y="2170518"/>
            <a:ext cx="7237735" cy="5840422"/>
          </a:xfrm>
        </p:spPr>
        <p:txBody>
          <a:bodyPr>
            <a:normAutofit/>
          </a:bodyPr>
          <a:lstStyle>
            <a:lvl1pPr marL="338328" indent="-338328">
              <a:buClr>
                <a:schemeClr val="bg1">
                  <a:lumMod val="85000"/>
                </a:schemeClr>
              </a:buClr>
              <a:buFont typeface="Arial" panose="020B0604020202020204" pitchFamily="34" charset="0"/>
              <a:buChar char="•"/>
              <a:tabLst/>
              <a:defRPr sz="2800">
                <a:solidFill>
                  <a:schemeClr val="bg1">
                    <a:lumMod val="85000"/>
                  </a:schemeClr>
                </a:solidFill>
              </a:defRPr>
            </a:lvl1pPr>
          </a:lstStyle>
          <a:p>
            <a:endParaRPr lang="en-US" dirty="0"/>
          </a:p>
        </p:txBody>
      </p:sp>
      <p:sp>
        <p:nvSpPr>
          <p:cNvPr id="14" name="Title Placeholder 1">
            <a:extLst>
              <a:ext uri="{FF2B5EF4-FFF2-40B4-BE49-F238E27FC236}">
                <a16:creationId xmlns:a16="http://schemas.microsoft.com/office/drawing/2014/main" id="{2FD14585-9C94-1547-B6B8-E876D367D08F}"/>
              </a:ext>
            </a:extLst>
          </p:cNvPr>
          <p:cNvSpPr>
            <a:spLocks noGrp="1"/>
          </p:cNvSpPr>
          <p:nvPr>
            <p:ph type="title"/>
          </p:nvPr>
        </p:nvSpPr>
        <p:spPr>
          <a:xfrm>
            <a:off x="832759" y="764949"/>
            <a:ext cx="7237816"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92B65F51-8899-7446-B354-3D745E7DB2F2}"/>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4123349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ep/4k">
    <p:spTree>
      <p:nvGrpSpPr>
        <p:cNvPr id="1" name=""/>
        <p:cNvGrpSpPr/>
        <p:nvPr/>
      </p:nvGrpSpPr>
      <p:grpSpPr>
        <a:xfrm>
          <a:off x="0" y="0"/>
          <a:ext cx="0" cy="0"/>
          <a:chOff x="0" y="0"/>
          <a:chExt cx="0" cy="0"/>
        </a:xfrm>
      </p:grpSpPr>
      <p:pic>
        <p:nvPicPr>
          <p:cNvPr id="3" name="Picture 2" descr="A group of people sitting at a table with laptops&#10;&#10;Description automatically generated with medium confidence">
            <a:extLst>
              <a:ext uri="{FF2B5EF4-FFF2-40B4-BE49-F238E27FC236}">
                <a16:creationId xmlns:a16="http://schemas.microsoft.com/office/drawing/2014/main" id="{57FBF8A6-6AF0-2642-B229-F132DF777679}"/>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7" name="Rectangle 16">
            <a:extLst>
              <a:ext uri="{FF2B5EF4-FFF2-40B4-BE49-F238E27FC236}">
                <a16:creationId xmlns:a16="http://schemas.microsoft.com/office/drawing/2014/main" id="{05658345-4412-9049-B87C-61DA0EC2A431}"/>
              </a:ext>
            </a:extLst>
          </p:cNvPr>
          <p:cNvSpPr/>
          <p:nvPr userDrawn="1"/>
        </p:nvSpPr>
        <p:spPr>
          <a:xfrm>
            <a:off x="6081824" y="2024743"/>
            <a:ext cx="9288806" cy="6013471"/>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Title Placeholder 1">
            <a:extLst>
              <a:ext uri="{FF2B5EF4-FFF2-40B4-BE49-F238E27FC236}">
                <a16:creationId xmlns:a16="http://schemas.microsoft.com/office/drawing/2014/main" id="{AA76E196-D09C-4D4B-B988-D99519F9FEB5}"/>
              </a:ext>
            </a:extLst>
          </p:cNvPr>
          <p:cNvSpPr>
            <a:spLocks noGrp="1"/>
          </p:cNvSpPr>
          <p:nvPr>
            <p:ph type="title"/>
          </p:nvPr>
        </p:nvSpPr>
        <p:spPr>
          <a:xfrm>
            <a:off x="6194097" y="764949"/>
            <a:ext cx="922007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23" name="Text Placeholder 10">
            <a:extLst>
              <a:ext uri="{FF2B5EF4-FFF2-40B4-BE49-F238E27FC236}">
                <a16:creationId xmlns:a16="http://schemas.microsoft.com/office/drawing/2014/main" id="{556FEBFC-1812-EC41-BD67-57AAB40A26DA}"/>
              </a:ext>
            </a:extLst>
          </p:cNvPr>
          <p:cNvSpPr>
            <a:spLocks noGrp="1"/>
          </p:cNvSpPr>
          <p:nvPr>
            <p:ph type="body" sz="quarter" idx="12" hasCustomPrompt="1"/>
          </p:nvPr>
        </p:nvSpPr>
        <p:spPr>
          <a:xfrm>
            <a:off x="6194098"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4" name="Slide Number Placeholder 5">
            <a:extLst>
              <a:ext uri="{FF2B5EF4-FFF2-40B4-BE49-F238E27FC236}">
                <a16:creationId xmlns:a16="http://schemas.microsoft.com/office/drawing/2014/main" id="{EC760AB3-7DB8-4E45-8D2F-F0137FABE7D3}"/>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2" name="Text Placeholder 2">
            <a:extLst>
              <a:ext uri="{FF2B5EF4-FFF2-40B4-BE49-F238E27FC236}">
                <a16:creationId xmlns:a16="http://schemas.microsoft.com/office/drawing/2014/main" id="{414A457E-2616-E547-B70A-465C96012D45}"/>
              </a:ext>
            </a:extLst>
          </p:cNvPr>
          <p:cNvSpPr>
            <a:spLocks noGrp="1"/>
          </p:cNvSpPr>
          <p:nvPr>
            <p:ph type="body" sz="quarter" idx="13"/>
          </p:nvPr>
        </p:nvSpPr>
        <p:spPr>
          <a:xfrm>
            <a:off x="6253841" y="2120900"/>
            <a:ext cx="9160328" cy="5895975"/>
          </a:xfrm>
        </p:spPr>
        <p:txBody>
          <a:bodyPr>
            <a:normAutofit/>
          </a:bodyPr>
          <a:lstStyle>
            <a:lvl1pPr>
              <a:buClr>
                <a:schemeClr val="bg1">
                  <a:lumMod val="85000"/>
                </a:schemeClr>
              </a:buClr>
              <a:defRPr sz="2800">
                <a:solidFill>
                  <a:schemeClr val="bg1">
                    <a:lumMod val="85000"/>
                  </a:schemeClr>
                </a:solidFill>
              </a:defRPr>
            </a:lvl1pPr>
            <a:lvl2pPr>
              <a:buClr>
                <a:schemeClr val="bg1">
                  <a:lumMod val="85000"/>
                </a:schemeClr>
              </a:buClr>
              <a:defRPr sz="2000">
                <a:solidFill>
                  <a:schemeClr val="bg1">
                    <a:lumMod val="85000"/>
                  </a:schemeClr>
                </a:solidFill>
              </a:defRPr>
            </a:lvl2pPr>
            <a:lvl3pPr>
              <a:buClr>
                <a:schemeClr val="bg1">
                  <a:lumMod val="85000"/>
                </a:schemeClr>
              </a:buClr>
              <a:defRPr sz="1800">
                <a:solidFill>
                  <a:schemeClr val="bg1">
                    <a:lumMod val="85000"/>
                  </a:schemeClr>
                </a:solidFill>
              </a:defRPr>
            </a:lvl3pPr>
          </a:lstStyle>
          <a:p>
            <a:pPr lvl="0"/>
            <a:r>
              <a:rPr lang="en-US" dirty="0"/>
              <a:t>Click to edit Master text style</a:t>
            </a:r>
          </a:p>
        </p:txBody>
      </p:sp>
    </p:spTree>
    <p:extLst>
      <p:ext uri="{BB962C8B-B14F-4D97-AF65-F5344CB8AC3E}">
        <p14:creationId xmlns:p14="http://schemas.microsoft.com/office/powerpoint/2010/main" val="208913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xStat/k">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D721F66E-CBC8-6C47-9073-0E28618FB1D2}"/>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rcRect l="68333" t="2771" r="11483"/>
          <a:stretch/>
        </p:blipFill>
        <p:spPr>
          <a:xfrm>
            <a:off x="13497339" y="0"/>
            <a:ext cx="2760249" cy="7674734"/>
          </a:xfrm>
          <a:prstGeom prst="rect">
            <a:avLst/>
          </a:prstGeom>
        </p:spPr>
      </p:pic>
      <p:pic>
        <p:nvPicPr>
          <p:cNvPr id="40" name="Graphic 39">
            <a:extLst>
              <a:ext uri="{FF2B5EF4-FFF2-40B4-BE49-F238E27FC236}">
                <a16:creationId xmlns:a16="http://schemas.microsoft.com/office/drawing/2014/main" id="{CA78016D-7E6C-3F45-AD44-3E0922D297C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rcRect l="15705" t="61282" r="62392"/>
          <a:stretch/>
        </p:blipFill>
        <p:spPr>
          <a:xfrm>
            <a:off x="0" y="6142382"/>
            <a:ext cx="2941983" cy="3001618"/>
          </a:xfrm>
          <a:prstGeom prst="rect">
            <a:avLst/>
          </a:prstGeom>
        </p:spPr>
      </p:pic>
      <p:sp>
        <p:nvSpPr>
          <p:cNvPr id="26" name="Hexagon 25">
            <a:extLst>
              <a:ext uri="{FF2B5EF4-FFF2-40B4-BE49-F238E27FC236}">
                <a16:creationId xmlns:a16="http://schemas.microsoft.com/office/drawing/2014/main" id="{ACE71A25-AD8D-0F46-AFF1-0C190A437A3A}"/>
              </a:ext>
            </a:extLst>
          </p:cNvPr>
          <p:cNvSpPr/>
          <p:nvPr userDrawn="1"/>
        </p:nvSpPr>
        <p:spPr>
          <a:xfrm>
            <a:off x="2211424" y="2040833"/>
            <a:ext cx="3604860" cy="3107638"/>
          </a:xfrm>
          <a:prstGeom prst="hexagon">
            <a:avLst>
              <a:gd name="adj" fmla="val 27373"/>
              <a:gd name="vf" fmla="val 115470"/>
            </a:avLst>
          </a:prstGeom>
          <a:noFill/>
          <a:ln w="34925">
            <a:solidFill>
              <a:schemeClr val="accent2">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Hexagon 26">
            <a:extLst>
              <a:ext uri="{FF2B5EF4-FFF2-40B4-BE49-F238E27FC236}">
                <a16:creationId xmlns:a16="http://schemas.microsoft.com/office/drawing/2014/main" id="{08A62114-6D42-3B48-8891-D4C63E3FBC45}"/>
              </a:ext>
            </a:extLst>
          </p:cNvPr>
          <p:cNvSpPr/>
          <p:nvPr userDrawn="1"/>
        </p:nvSpPr>
        <p:spPr>
          <a:xfrm>
            <a:off x="10471165" y="2040833"/>
            <a:ext cx="3604860" cy="3107638"/>
          </a:xfrm>
          <a:prstGeom prst="hexagon">
            <a:avLst>
              <a:gd name="adj" fmla="val 27373"/>
              <a:gd name="vf" fmla="val 115470"/>
            </a:avLst>
          </a:prstGeom>
          <a:noFill/>
          <a:ln w="34925">
            <a:solidFill>
              <a:schemeClr val="accent2">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Hexagon 1">
            <a:extLst>
              <a:ext uri="{FF2B5EF4-FFF2-40B4-BE49-F238E27FC236}">
                <a16:creationId xmlns:a16="http://schemas.microsoft.com/office/drawing/2014/main" id="{20EE520B-D766-5947-B565-177A5E4C8546}"/>
              </a:ext>
            </a:extLst>
          </p:cNvPr>
          <p:cNvSpPr/>
          <p:nvPr userDrawn="1"/>
        </p:nvSpPr>
        <p:spPr>
          <a:xfrm>
            <a:off x="5082015" y="2584176"/>
            <a:ext cx="6123419" cy="5278809"/>
          </a:xfrm>
          <a:prstGeom prst="hexagon">
            <a:avLst>
              <a:gd name="adj" fmla="val 27373"/>
              <a:gd name="vf" fmla="val 115470"/>
            </a:avLst>
          </a:prstGeom>
          <a:solidFill>
            <a:schemeClr val="tx2">
              <a:alpha val="20000"/>
            </a:schemeClr>
          </a:solidFill>
          <a:ln w="34925">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 Placeholder 24">
            <a:extLst>
              <a:ext uri="{FF2B5EF4-FFF2-40B4-BE49-F238E27FC236}">
                <a16:creationId xmlns:a16="http://schemas.microsoft.com/office/drawing/2014/main" id="{B51E6626-933A-9347-9415-2153822E38C9}"/>
              </a:ext>
            </a:extLst>
          </p:cNvPr>
          <p:cNvSpPr>
            <a:spLocks noGrp="1"/>
          </p:cNvSpPr>
          <p:nvPr>
            <p:ph type="body" sz="quarter" idx="11"/>
          </p:nvPr>
        </p:nvSpPr>
        <p:spPr>
          <a:xfrm>
            <a:off x="2326702" y="3518659"/>
            <a:ext cx="3334294" cy="1726185"/>
          </a:xfrm>
          <a:prstGeom prst="rect">
            <a:avLst/>
          </a:prstGeom>
        </p:spPr>
        <p:txBody>
          <a:bodyPr>
            <a:normAutofit/>
          </a:bodyPr>
          <a:lstStyle>
            <a:lvl1pPr marL="0" indent="0" algn="ctr" defTabSz="1219170" rtl="0" eaLnBrk="1" latinLnBrk="0" hangingPunct="1">
              <a:lnSpc>
                <a:spcPct val="100000"/>
              </a:lnSpc>
              <a:buNone/>
              <a:defRPr lang="en-US" sz="2400" b="1"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29" name="Text Placeholder 24">
            <a:extLst>
              <a:ext uri="{FF2B5EF4-FFF2-40B4-BE49-F238E27FC236}">
                <a16:creationId xmlns:a16="http://schemas.microsoft.com/office/drawing/2014/main" id="{FD602F41-B965-EA40-AF72-250602030743}"/>
              </a:ext>
            </a:extLst>
          </p:cNvPr>
          <p:cNvSpPr>
            <a:spLocks noGrp="1"/>
          </p:cNvSpPr>
          <p:nvPr>
            <p:ph type="body" sz="quarter" idx="12"/>
          </p:nvPr>
        </p:nvSpPr>
        <p:spPr>
          <a:xfrm>
            <a:off x="5779316" y="4586670"/>
            <a:ext cx="4688299" cy="2663349"/>
          </a:xfrm>
          <a:prstGeom prst="rect">
            <a:avLst/>
          </a:prstGeom>
        </p:spPr>
        <p:txBody>
          <a:bodyPr>
            <a:normAutofit/>
          </a:bodyPr>
          <a:lstStyle>
            <a:lvl1pPr marL="0" indent="0" algn="ctr" defTabSz="1219170" rtl="0" eaLnBrk="1" latinLnBrk="0" hangingPunct="1">
              <a:lnSpc>
                <a:spcPct val="100000"/>
              </a:lnSpc>
              <a:buNone/>
              <a:defRPr lang="en-US" sz="3200" b="0" kern="1200" spc="60" baseline="0" dirty="0" smtClean="0">
                <a:solidFill>
                  <a:schemeClr val="bg1">
                    <a:lumMod val="95000"/>
                  </a:schemeClr>
                </a:solidFill>
                <a:latin typeface="+mj-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1" name="Slide Number Placeholder 5">
            <a:extLst>
              <a:ext uri="{FF2B5EF4-FFF2-40B4-BE49-F238E27FC236}">
                <a16:creationId xmlns:a16="http://schemas.microsoft.com/office/drawing/2014/main" id="{C2B6ADD3-F422-4B4A-92CB-1D7D735BB11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4" name="Graphic 13">
            <a:extLst>
              <a:ext uri="{FF2B5EF4-FFF2-40B4-BE49-F238E27FC236}">
                <a16:creationId xmlns:a16="http://schemas.microsoft.com/office/drawing/2014/main" id="{4ECD4CED-8152-9740-AE2F-343C719928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
        <p:nvSpPr>
          <p:cNvPr id="19" name="Text Placeholder 2">
            <a:extLst>
              <a:ext uri="{FF2B5EF4-FFF2-40B4-BE49-F238E27FC236}">
                <a16:creationId xmlns:a16="http://schemas.microsoft.com/office/drawing/2014/main" id="{CA579984-EFCD-7C4E-88D1-A2955A33886F}"/>
              </a:ext>
            </a:extLst>
          </p:cNvPr>
          <p:cNvSpPr>
            <a:spLocks noGrp="1"/>
          </p:cNvSpPr>
          <p:nvPr>
            <p:ph type="body" sz="quarter" idx="16" hasCustomPrompt="1"/>
          </p:nvPr>
        </p:nvSpPr>
        <p:spPr>
          <a:xfrm>
            <a:off x="2317232" y="2584170"/>
            <a:ext cx="3351341" cy="1009317"/>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66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a:t>
            </a:r>
          </a:p>
        </p:txBody>
      </p:sp>
      <p:sp>
        <p:nvSpPr>
          <p:cNvPr id="20" name="Text Placeholder 2">
            <a:extLst>
              <a:ext uri="{FF2B5EF4-FFF2-40B4-BE49-F238E27FC236}">
                <a16:creationId xmlns:a16="http://schemas.microsoft.com/office/drawing/2014/main" id="{8C471AD6-ED69-5F44-B791-7E3386EEE8DF}"/>
              </a:ext>
            </a:extLst>
          </p:cNvPr>
          <p:cNvSpPr>
            <a:spLocks noGrp="1"/>
          </p:cNvSpPr>
          <p:nvPr>
            <p:ph type="body" sz="quarter" idx="17" hasCustomPrompt="1"/>
          </p:nvPr>
        </p:nvSpPr>
        <p:spPr>
          <a:xfrm>
            <a:off x="6281530" y="3188956"/>
            <a:ext cx="3737113" cy="1528503"/>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9600" kern="1200" spc="307" dirty="0" smtClean="0">
                <a:solidFill>
                  <a:schemeClr val="tx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a:t>
            </a:r>
          </a:p>
        </p:txBody>
      </p:sp>
      <p:sp>
        <p:nvSpPr>
          <p:cNvPr id="22" name="Title Placeholder 1">
            <a:extLst>
              <a:ext uri="{FF2B5EF4-FFF2-40B4-BE49-F238E27FC236}">
                <a16:creationId xmlns:a16="http://schemas.microsoft.com/office/drawing/2014/main" id="{A4953398-BEDF-AF49-92D8-02E73E42941B}"/>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4" name="Text Placeholder 10">
            <a:extLst>
              <a:ext uri="{FF2B5EF4-FFF2-40B4-BE49-F238E27FC236}">
                <a16:creationId xmlns:a16="http://schemas.microsoft.com/office/drawing/2014/main" id="{4C092A0F-67F6-5B4D-8DF0-853142B3D19A}"/>
              </a:ext>
            </a:extLst>
          </p:cNvPr>
          <p:cNvSpPr>
            <a:spLocks noGrp="1"/>
          </p:cNvSpPr>
          <p:nvPr>
            <p:ph type="body" sz="quarter" idx="19"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2" name="Text Placeholder 24">
            <a:extLst>
              <a:ext uri="{FF2B5EF4-FFF2-40B4-BE49-F238E27FC236}">
                <a16:creationId xmlns:a16="http://schemas.microsoft.com/office/drawing/2014/main" id="{2390E885-1F69-F54E-9EF5-F69F886907F4}"/>
              </a:ext>
            </a:extLst>
          </p:cNvPr>
          <p:cNvSpPr>
            <a:spLocks noGrp="1"/>
          </p:cNvSpPr>
          <p:nvPr>
            <p:ph type="body" sz="quarter" idx="20"/>
          </p:nvPr>
        </p:nvSpPr>
        <p:spPr>
          <a:xfrm>
            <a:off x="10589432" y="3531911"/>
            <a:ext cx="3334294" cy="1726185"/>
          </a:xfrm>
          <a:prstGeom prst="rect">
            <a:avLst/>
          </a:prstGeom>
        </p:spPr>
        <p:txBody>
          <a:bodyPr>
            <a:normAutofit/>
          </a:bodyPr>
          <a:lstStyle>
            <a:lvl1pPr marL="0" indent="0" algn="ctr" defTabSz="1219170" rtl="0" eaLnBrk="1" latinLnBrk="0" hangingPunct="1">
              <a:lnSpc>
                <a:spcPct val="100000"/>
              </a:lnSpc>
              <a:buNone/>
              <a:defRPr lang="en-US" sz="2400" b="1"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3" name="Text Placeholder 2">
            <a:extLst>
              <a:ext uri="{FF2B5EF4-FFF2-40B4-BE49-F238E27FC236}">
                <a16:creationId xmlns:a16="http://schemas.microsoft.com/office/drawing/2014/main" id="{0829905A-C93D-D945-B977-B13743B38375}"/>
              </a:ext>
            </a:extLst>
          </p:cNvPr>
          <p:cNvSpPr>
            <a:spLocks noGrp="1"/>
          </p:cNvSpPr>
          <p:nvPr>
            <p:ph type="body" sz="quarter" idx="21" hasCustomPrompt="1"/>
          </p:nvPr>
        </p:nvSpPr>
        <p:spPr>
          <a:xfrm>
            <a:off x="10579962" y="2597422"/>
            <a:ext cx="3351341" cy="1009317"/>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66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a:t>
            </a:r>
          </a:p>
        </p:txBody>
      </p:sp>
      <p:pic>
        <p:nvPicPr>
          <p:cNvPr id="34" name="Graphic 33">
            <a:extLst>
              <a:ext uri="{FF2B5EF4-FFF2-40B4-BE49-F238E27FC236}">
                <a16:creationId xmlns:a16="http://schemas.microsoft.com/office/drawing/2014/main" id="{206D4C56-C066-CE4F-B5EC-E8F4020185D1}"/>
              </a:ext>
            </a:extLst>
          </p:cNvPr>
          <p:cNvPicPr>
            <a:picLocks noChangeAspect="1"/>
          </p:cNvPicPr>
          <p:nvPr userDrawn="1"/>
        </p:nvPicPr>
        <p:blipFill rotWithShape="1">
          <a:blip r:embed="rId6" cstate="print">
            <a:alphaModFix amt="20000"/>
            <a:extLst>
              <a:ext uri="{28A0092B-C50C-407E-A947-70E740481C1C}">
                <a14:useLocalDpi xmlns:a14="http://schemas.microsoft.com/office/drawing/2010/main"/>
              </a:ext>
              <a:ext uri="{96DAC541-7B7A-43D3-8B79-37D633B846F1}">
                <asvg:svgBlip xmlns:asvg="http://schemas.microsoft.com/office/drawing/2016/SVG/main" r:embed="rId7"/>
              </a:ext>
            </a:extLst>
          </a:blip>
          <a:srcRect l="15865" r="62968"/>
          <a:stretch/>
        </p:blipFill>
        <p:spPr>
          <a:xfrm>
            <a:off x="-4631634" y="0"/>
            <a:ext cx="3339548" cy="9144000"/>
          </a:xfrm>
          <a:prstGeom prst="rect">
            <a:avLst/>
          </a:prstGeom>
        </p:spPr>
      </p:pic>
      <p:sp>
        <p:nvSpPr>
          <p:cNvPr id="37" name="Hexagon 36">
            <a:extLst>
              <a:ext uri="{FF2B5EF4-FFF2-40B4-BE49-F238E27FC236}">
                <a16:creationId xmlns:a16="http://schemas.microsoft.com/office/drawing/2014/main" id="{7AFD9C00-EFD0-834C-8A94-1033097A38AD}"/>
              </a:ext>
            </a:extLst>
          </p:cNvPr>
          <p:cNvSpPr/>
          <p:nvPr userDrawn="1"/>
        </p:nvSpPr>
        <p:spPr>
          <a:xfrm>
            <a:off x="13341755" y="3703981"/>
            <a:ext cx="3604860" cy="3107638"/>
          </a:xfrm>
          <a:prstGeom prst="hexagon">
            <a:avLst>
              <a:gd name="adj" fmla="val 27373"/>
              <a:gd name="vf" fmla="val 115470"/>
            </a:avLst>
          </a:prstGeom>
          <a:noFill/>
          <a:ln w="34925">
            <a:solidFill>
              <a:schemeClr val="accent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Hexagon 37">
            <a:extLst>
              <a:ext uri="{FF2B5EF4-FFF2-40B4-BE49-F238E27FC236}">
                <a16:creationId xmlns:a16="http://schemas.microsoft.com/office/drawing/2014/main" id="{57E63CD7-E917-1747-B0C0-80A16C218B0F}"/>
              </a:ext>
            </a:extLst>
          </p:cNvPr>
          <p:cNvSpPr/>
          <p:nvPr userDrawn="1"/>
        </p:nvSpPr>
        <p:spPr>
          <a:xfrm>
            <a:off x="-659167" y="3703981"/>
            <a:ext cx="3604860" cy="3107638"/>
          </a:xfrm>
          <a:prstGeom prst="hexagon">
            <a:avLst>
              <a:gd name="adj" fmla="val 27373"/>
              <a:gd name="vf" fmla="val 115470"/>
            </a:avLst>
          </a:prstGeom>
          <a:noFill/>
          <a:ln w="34925">
            <a:solidFill>
              <a:schemeClr val="accent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604379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ep/5k">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B27FC35D-BE29-7E4F-A381-48E6E10B4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6" name="Rectangle 15">
            <a:extLst>
              <a:ext uri="{FF2B5EF4-FFF2-40B4-BE49-F238E27FC236}">
                <a16:creationId xmlns:a16="http://schemas.microsoft.com/office/drawing/2014/main" id="{B79709D9-6F69-714C-B663-F6215DD85A07}"/>
              </a:ext>
            </a:extLst>
          </p:cNvPr>
          <p:cNvSpPr/>
          <p:nvPr userDrawn="1"/>
        </p:nvSpPr>
        <p:spPr>
          <a:xfrm rot="10800000">
            <a:off x="-5" y="0"/>
            <a:ext cx="14254847" cy="9144002"/>
          </a:xfrm>
          <a:prstGeom prst="rect">
            <a:avLst/>
          </a:prstGeom>
          <a:gradFill>
            <a:gsLst>
              <a:gs pos="65000">
                <a:schemeClr val="bg2">
                  <a:alpha val="0"/>
                </a:schemeClr>
              </a:gs>
              <a:gs pos="26000">
                <a:schemeClr val="tx1">
                  <a:alpha val="6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Slide Number Placeholder 5">
            <a:extLst>
              <a:ext uri="{FF2B5EF4-FFF2-40B4-BE49-F238E27FC236}">
                <a16:creationId xmlns:a16="http://schemas.microsoft.com/office/drawing/2014/main" id="{DB84D986-2479-B34B-9E94-F4D0D0CB1E12}"/>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ext Placeholder 15">
            <a:extLst>
              <a:ext uri="{FF2B5EF4-FFF2-40B4-BE49-F238E27FC236}">
                <a16:creationId xmlns:a16="http://schemas.microsoft.com/office/drawing/2014/main" id="{201B8990-AD2E-B74A-875C-61E4FFC69297}"/>
              </a:ext>
            </a:extLst>
          </p:cNvPr>
          <p:cNvSpPr>
            <a:spLocks noGrp="1"/>
          </p:cNvSpPr>
          <p:nvPr>
            <p:ph type="body" sz="quarter" idx="13"/>
          </p:nvPr>
        </p:nvSpPr>
        <p:spPr>
          <a:xfrm>
            <a:off x="832839" y="2170518"/>
            <a:ext cx="7237735" cy="5840422"/>
          </a:xfrm>
        </p:spPr>
        <p:txBody>
          <a:bodyPr/>
          <a:lstStyle>
            <a:lvl1pPr marL="338328" indent="-338328">
              <a:buClr>
                <a:schemeClr val="bg1">
                  <a:lumMod val="85000"/>
                </a:schemeClr>
              </a:buClr>
              <a:buFont typeface="Arial" panose="020B0604020202020204" pitchFamily="34" charset="0"/>
              <a:buChar char="•"/>
              <a:tabLst/>
              <a:defRPr>
                <a:solidFill>
                  <a:schemeClr val="bg1">
                    <a:lumMod val="85000"/>
                  </a:schemeClr>
                </a:solidFill>
              </a:defRPr>
            </a:lvl1pPr>
          </a:lstStyle>
          <a:p>
            <a:endParaRPr lang="en-US" dirty="0"/>
          </a:p>
        </p:txBody>
      </p:sp>
      <p:sp>
        <p:nvSpPr>
          <p:cNvPr id="14" name="Title Placeholder 1">
            <a:extLst>
              <a:ext uri="{FF2B5EF4-FFF2-40B4-BE49-F238E27FC236}">
                <a16:creationId xmlns:a16="http://schemas.microsoft.com/office/drawing/2014/main" id="{2FD14585-9C94-1547-B6B8-E876D367D08F}"/>
              </a:ext>
            </a:extLst>
          </p:cNvPr>
          <p:cNvSpPr>
            <a:spLocks noGrp="1"/>
          </p:cNvSpPr>
          <p:nvPr>
            <p:ph type="title"/>
          </p:nvPr>
        </p:nvSpPr>
        <p:spPr>
          <a:xfrm>
            <a:off x="832759" y="764949"/>
            <a:ext cx="7237816"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92B65F51-8899-7446-B354-3D745E7DB2F2}"/>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414802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Center/k">
    <p:spTree>
      <p:nvGrpSpPr>
        <p:cNvPr id="1" name=""/>
        <p:cNvGrpSpPr/>
        <p:nvPr/>
      </p:nvGrpSpPr>
      <p:grpSpPr>
        <a:xfrm>
          <a:off x="0" y="0"/>
          <a:ext cx="0" cy="0"/>
          <a:chOff x="0" y="0"/>
          <a:chExt cx="0" cy="0"/>
        </a:xfrm>
      </p:grpSpPr>
      <p:pic>
        <p:nvPicPr>
          <p:cNvPr id="17" name="Picture 16" descr="A group of people sitting around a table&#10;&#10;Description automatically generated">
            <a:extLst>
              <a:ext uri="{FF2B5EF4-FFF2-40B4-BE49-F238E27FC236}">
                <a16:creationId xmlns:a16="http://schemas.microsoft.com/office/drawing/2014/main" id="{B8B3E01F-99DC-2745-BFAF-940649ABFD7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6" name="Rectangle 15">
            <a:extLst>
              <a:ext uri="{FF2B5EF4-FFF2-40B4-BE49-F238E27FC236}">
                <a16:creationId xmlns:a16="http://schemas.microsoft.com/office/drawing/2014/main" id="{B79709D9-6F69-714C-B663-F6215DD85A07}"/>
              </a:ext>
            </a:extLst>
          </p:cNvPr>
          <p:cNvSpPr/>
          <p:nvPr userDrawn="1"/>
        </p:nvSpPr>
        <p:spPr>
          <a:xfrm rot="10800000">
            <a:off x="4292290" y="0"/>
            <a:ext cx="7673010" cy="9144002"/>
          </a:xfrm>
          <a:prstGeom prst="rect">
            <a:avLst/>
          </a:prstGeom>
          <a:gradFill>
            <a:gsLst>
              <a:gs pos="100000">
                <a:schemeClr val="bg2">
                  <a:alpha val="0"/>
                </a:schemeClr>
              </a:gs>
              <a:gs pos="3000">
                <a:schemeClr val="tx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Slide Number Placeholder 5">
            <a:extLst>
              <a:ext uri="{FF2B5EF4-FFF2-40B4-BE49-F238E27FC236}">
                <a16:creationId xmlns:a16="http://schemas.microsoft.com/office/drawing/2014/main" id="{DB84D986-2479-B34B-9E94-F4D0D0CB1E12}"/>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pic>
        <p:nvPicPr>
          <p:cNvPr id="12" name="Graphic 11">
            <a:extLst>
              <a:ext uri="{FF2B5EF4-FFF2-40B4-BE49-F238E27FC236}">
                <a16:creationId xmlns:a16="http://schemas.microsoft.com/office/drawing/2014/main" id="{AE57C1C0-AE93-2348-A9A6-BD3117A0A96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402871" y="8576732"/>
            <a:ext cx="951069" cy="332189"/>
          </a:xfrm>
          <a:prstGeom prst="rect">
            <a:avLst/>
          </a:prstGeom>
        </p:spPr>
      </p:pic>
      <p:sp>
        <p:nvSpPr>
          <p:cNvPr id="13" name="Text Placeholder 15">
            <a:extLst>
              <a:ext uri="{FF2B5EF4-FFF2-40B4-BE49-F238E27FC236}">
                <a16:creationId xmlns:a16="http://schemas.microsoft.com/office/drawing/2014/main" id="{201B8990-AD2E-B74A-875C-61E4FFC69297}"/>
              </a:ext>
            </a:extLst>
          </p:cNvPr>
          <p:cNvSpPr>
            <a:spLocks noGrp="1"/>
          </p:cNvSpPr>
          <p:nvPr>
            <p:ph type="body" sz="quarter" idx="13"/>
          </p:nvPr>
        </p:nvSpPr>
        <p:spPr>
          <a:xfrm>
            <a:off x="4509927" y="2170518"/>
            <a:ext cx="7237735" cy="5840422"/>
          </a:xfrm>
        </p:spPr>
        <p:txBody>
          <a:bodyPr>
            <a:normAutofit/>
          </a:bodyPr>
          <a:lstStyle>
            <a:lvl1pPr marL="11112" indent="0" algn="ctr">
              <a:buClr>
                <a:schemeClr val="bg1"/>
              </a:buClr>
              <a:buNone/>
              <a:tabLst/>
              <a:defRPr sz="2800">
                <a:solidFill>
                  <a:schemeClr val="bg1">
                    <a:lumMod val="85000"/>
                  </a:schemeClr>
                </a:solidFill>
              </a:defRPr>
            </a:lvl1pPr>
          </a:lstStyle>
          <a:p>
            <a:endParaRPr lang="en-US" dirty="0"/>
          </a:p>
        </p:txBody>
      </p:sp>
      <p:sp>
        <p:nvSpPr>
          <p:cNvPr id="14" name="Title Placeholder 1">
            <a:extLst>
              <a:ext uri="{FF2B5EF4-FFF2-40B4-BE49-F238E27FC236}">
                <a16:creationId xmlns:a16="http://schemas.microsoft.com/office/drawing/2014/main" id="{2FD14585-9C94-1547-B6B8-E876D367D08F}"/>
              </a:ext>
            </a:extLst>
          </p:cNvPr>
          <p:cNvSpPr>
            <a:spLocks noGrp="1"/>
          </p:cNvSpPr>
          <p:nvPr>
            <p:ph type="title"/>
          </p:nvPr>
        </p:nvSpPr>
        <p:spPr>
          <a:xfrm>
            <a:off x="4509886" y="764949"/>
            <a:ext cx="7237816" cy="1112838"/>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92B65F51-8899-7446-B354-3D745E7DB2F2}"/>
              </a:ext>
            </a:extLst>
          </p:cNvPr>
          <p:cNvSpPr>
            <a:spLocks noGrp="1"/>
          </p:cNvSpPr>
          <p:nvPr>
            <p:ph type="body" sz="quarter" idx="12" hasCustomPrompt="1"/>
          </p:nvPr>
        </p:nvSpPr>
        <p:spPr>
          <a:xfrm>
            <a:off x="4528345" y="489857"/>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3096985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3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81583F5B-3D35-BE40-B3CF-00F3DC929744}"/>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20" name="Rectangle 19">
            <a:extLst>
              <a:ext uri="{FF2B5EF4-FFF2-40B4-BE49-F238E27FC236}">
                <a16:creationId xmlns:a16="http://schemas.microsoft.com/office/drawing/2014/main" id="{5AE6AED5-83BF-594A-BAE7-74ED86A2B99D}"/>
              </a:ext>
            </a:extLst>
          </p:cNvPr>
          <p:cNvSpPr/>
          <p:nvPr userDrawn="1"/>
        </p:nvSpPr>
        <p:spPr>
          <a:xfrm rot="5400000">
            <a:off x="9530158" y="2416570"/>
            <a:ext cx="5717158" cy="7737702"/>
          </a:xfrm>
          <a:prstGeom prst="rect">
            <a:avLst/>
          </a:prstGeom>
          <a:gradFill>
            <a:gsLst>
              <a:gs pos="100000">
                <a:schemeClr val="bg2">
                  <a:alpha val="0"/>
                </a:schemeClr>
              </a:gs>
              <a:gs pos="65000">
                <a:schemeClr val="tx1">
                  <a:alpha val="1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2760" y="764949"/>
            <a:ext cx="6542538"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2759" y="489857"/>
            <a:ext cx="6542539"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9" name="Text Placeholder 15">
            <a:extLst>
              <a:ext uri="{FF2B5EF4-FFF2-40B4-BE49-F238E27FC236}">
                <a16:creationId xmlns:a16="http://schemas.microsoft.com/office/drawing/2014/main" id="{97F6F472-9A85-884F-B94F-4CB22AAF9266}"/>
              </a:ext>
            </a:extLst>
          </p:cNvPr>
          <p:cNvSpPr>
            <a:spLocks noGrp="1"/>
          </p:cNvSpPr>
          <p:nvPr>
            <p:ph type="body" sz="quarter" idx="13"/>
          </p:nvPr>
        </p:nvSpPr>
        <p:spPr>
          <a:xfrm>
            <a:off x="832760" y="2166730"/>
            <a:ext cx="6561953" cy="5731395"/>
          </a:xfrm>
        </p:spPr>
        <p:txBody>
          <a:bodyPr>
            <a:normAutofit/>
          </a:bodyPr>
          <a:lstStyle>
            <a:lvl1pPr marL="338328" indent="-338328">
              <a:buClr>
                <a:schemeClr val="bg2"/>
              </a:buClr>
              <a:buFont typeface="Arial" panose="020B0604020202020204" pitchFamily="34" charset="0"/>
              <a:buChar char="•"/>
              <a:tabLst/>
              <a:defRPr sz="2800">
                <a:solidFill>
                  <a:schemeClr val="bg2"/>
                </a:solidFill>
              </a:defRPr>
            </a:lvl1pPr>
          </a:lstStyle>
          <a:p>
            <a:endParaRPr lang="en-US" dirty="0"/>
          </a:p>
        </p:txBody>
      </p:sp>
      <p:pic>
        <p:nvPicPr>
          <p:cNvPr id="10" name="Graphic 9">
            <a:extLst>
              <a:ext uri="{FF2B5EF4-FFF2-40B4-BE49-F238E27FC236}">
                <a16:creationId xmlns:a16="http://schemas.microsoft.com/office/drawing/2014/main" id="{76CEE2E8-2691-5249-A768-DC03EBBAB29A}"/>
              </a:ext>
            </a:extLst>
          </p:cNvPr>
          <p:cNvPicPr>
            <a:picLocks noChangeAspect="1"/>
          </p:cNvPicPr>
          <p:nvPr userDrawn="1"/>
        </p:nvPicPr>
        <p:blipFill rotWithShape="1">
          <a:blip r:embed="rId3" cstate="print">
            <a:alphaModFix amt="85000"/>
            <a:extLst>
              <a:ext uri="{28A0092B-C50C-407E-A947-70E740481C1C}">
                <a14:useLocalDpi xmlns:a14="http://schemas.microsoft.com/office/drawing/2010/main"/>
              </a:ext>
              <a:ext uri="{96DAC541-7B7A-43D3-8B79-37D633B846F1}">
                <asvg:svgBlip xmlns:asvg="http://schemas.microsoft.com/office/drawing/2016/SVG/main" r:embed="rId4"/>
              </a:ext>
            </a:extLst>
          </a:blip>
          <a:srcRect l="66853"/>
          <a:stretch/>
        </p:blipFill>
        <p:spPr>
          <a:xfrm>
            <a:off x="4953000" y="0"/>
            <a:ext cx="5229780" cy="9144000"/>
          </a:xfrm>
          <a:prstGeom prst="rect">
            <a:avLst/>
          </a:prstGeom>
        </p:spPr>
      </p:pic>
    </p:spTree>
    <p:extLst>
      <p:ext uri="{BB962C8B-B14F-4D97-AF65-F5344CB8AC3E}">
        <p14:creationId xmlns:p14="http://schemas.microsoft.com/office/powerpoint/2010/main" val="2935926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mmary/k">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58AFC08C-DE4E-EA46-A451-1FCD321069FF}"/>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Rectangle 5">
            <a:extLst>
              <a:ext uri="{FF2B5EF4-FFF2-40B4-BE49-F238E27FC236}">
                <a16:creationId xmlns:a16="http://schemas.microsoft.com/office/drawing/2014/main" id="{24A7F663-468B-FE4F-8E71-31EDEC0AE016}"/>
              </a:ext>
            </a:extLst>
          </p:cNvPr>
          <p:cNvSpPr/>
          <p:nvPr userDrawn="1"/>
        </p:nvSpPr>
        <p:spPr>
          <a:xfrm rot="16200000">
            <a:off x="4183234" y="1188729"/>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7" name="Rectangle 6">
            <a:extLst>
              <a:ext uri="{FF2B5EF4-FFF2-40B4-BE49-F238E27FC236}">
                <a16:creationId xmlns:a16="http://schemas.microsoft.com/office/drawing/2014/main" id="{9CB26A8D-877F-4246-A94B-E767C0A98758}"/>
              </a:ext>
            </a:extLst>
          </p:cNvPr>
          <p:cNvSpPr/>
          <p:nvPr userDrawn="1"/>
        </p:nvSpPr>
        <p:spPr>
          <a:xfrm rot="16200000">
            <a:off x="9183430" y="1188729"/>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12" name="Title Placeholder 1">
            <a:extLst>
              <a:ext uri="{FF2B5EF4-FFF2-40B4-BE49-F238E27FC236}">
                <a16:creationId xmlns:a16="http://schemas.microsoft.com/office/drawing/2014/main" id="{7E53B03A-CFB5-B94F-9E1F-1968EB92806E}"/>
              </a:ext>
            </a:extLst>
          </p:cNvPr>
          <p:cNvSpPr>
            <a:spLocks noGrp="1"/>
          </p:cNvSpPr>
          <p:nvPr>
            <p:ph type="title"/>
          </p:nvPr>
        </p:nvSpPr>
        <p:spPr>
          <a:xfrm>
            <a:off x="832758" y="491842"/>
            <a:ext cx="14559641"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13" name="Text Placeholder 10">
            <a:extLst>
              <a:ext uri="{FF2B5EF4-FFF2-40B4-BE49-F238E27FC236}">
                <a16:creationId xmlns:a16="http://schemas.microsoft.com/office/drawing/2014/main" id="{58A6CF21-61AE-FB4A-8E1B-E263AE7D9E77}"/>
              </a:ext>
            </a:extLst>
          </p:cNvPr>
          <p:cNvSpPr>
            <a:spLocks noGrp="1"/>
          </p:cNvSpPr>
          <p:nvPr>
            <p:ph type="body" sz="quarter" idx="12" hasCustomPrompt="1"/>
          </p:nvPr>
        </p:nvSpPr>
        <p:spPr>
          <a:xfrm>
            <a:off x="4528345"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E369F5E6-C8B5-324F-B67A-5792F861F2EA}"/>
              </a:ext>
            </a:extLst>
          </p:cNvPr>
          <p:cNvSpPr>
            <a:spLocks noGrp="1"/>
          </p:cNvSpPr>
          <p:nvPr>
            <p:ph type="body" sz="quarter" idx="13" hasCustomPrompt="1"/>
          </p:nvPr>
        </p:nvSpPr>
        <p:spPr>
          <a:xfrm>
            <a:off x="3855532" y="2231720"/>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15" name="Text Placeholder 10">
            <a:extLst>
              <a:ext uri="{FF2B5EF4-FFF2-40B4-BE49-F238E27FC236}">
                <a16:creationId xmlns:a16="http://schemas.microsoft.com/office/drawing/2014/main" id="{0454C270-F00E-6A4D-B381-336F5AC15F88}"/>
              </a:ext>
            </a:extLst>
          </p:cNvPr>
          <p:cNvSpPr>
            <a:spLocks noGrp="1"/>
          </p:cNvSpPr>
          <p:nvPr>
            <p:ph type="body" sz="quarter" idx="14" hasCustomPrompt="1"/>
          </p:nvPr>
        </p:nvSpPr>
        <p:spPr>
          <a:xfrm>
            <a:off x="8855728" y="2231720"/>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21" name="Text Placeholder 10">
            <a:extLst>
              <a:ext uri="{FF2B5EF4-FFF2-40B4-BE49-F238E27FC236}">
                <a16:creationId xmlns:a16="http://schemas.microsoft.com/office/drawing/2014/main" id="{5BB40D99-E28D-3344-BB20-6B66B4B1E7F3}"/>
              </a:ext>
            </a:extLst>
          </p:cNvPr>
          <p:cNvSpPr>
            <a:spLocks noGrp="1"/>
          </p:cNvSpPr>
          <p:nvPr>
            <p:ph type="body" sz="quarter" idx="23"/>
          </p:nvPr>
        </p:nvSpPr>
        <p:spPr>
          <a:xfrm>
            <a:off x="3855531" y="2887561"/>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22" name="Text Placeholder 10">
            <a:extLst>
              <a:ext uri="{FF2B5EF4-FFF2-40B4-BE49-F238E27FC236}">
                <a16:creationId xmlns:a16="http://schemas.microsoft.com/office/drawing/2014/main" id="{959A5904-635E-A94B-B6F1-B29F63B38B42}"/>
              </a:ext>
            </a:extLst>
          </p:cNvPr>
          <p:cNvSpPr>
            <a:spLocks noGrp="1"/>
          </p:cNvSpPr>
          <p:nvPr>
            <p:ph type="body" sz="quarter" idx="24"/>
          </p:nvPr>
        </p:nvSpPr>
        <p:spPr>
          <a:xfrm>
            <a:off x="8855730" y="2887561"/>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28" name="Rectangle 27">
            <a:extLst>
              <a:ext uri="{FF2B5EF4-FFF2-40B4-BE49-F238E27FC236}">
                <a16:creationId xmlns:a16="http://schemas.microsoft.com/office/drawing/2014/main" id="{E545B5B3-1DA7-A843-BC0B-3065E2735588}"/>
              </a:ext>
            </a:extLst>
          </p:cNvPr>
          <p:cNvSpPr/>
          <p:nvPr userDrawn="1"/>
        </p:nvSpPr>
        <p:spPr>
          <a:xfrm rot="16200000">
            <a:off x="4186778" y="4382040"/>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29" name="Rectangle 28">
            <a:extLst>
              <a:ext uri="{FF2B5EF4-FFF2-40B4-BE49-F238E27FC236}">
                <a16:creationId xmlns:a16="http://schemas.microsoft.com/office/drawing/2014/main" id="{2F8B3830-A0E1-2F4C-AF9D-257F8688235F}"/>
              </a:ext>
            </a:extLst>
          </p:cNvPr>
          <p:cNvSpPr/>
          <p:nvPr userDrawn="1"/>
        </p:nvSpPr>
        <p:spPr>
          <a:xfrm rot="16200000">
            <a:off x="9186974" y="4382040"/>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30" name="Text Placeholder 10">
            <a:extLst>
              <a:ext uri="{FF2B5EF4-FFF2-40B4-BE49-F238E27FC236}">
                <a16:creationId xmlns:a16="http://schemas.microsoft.com/office/drawing/2014/main" id="{67CF8918-0812-3540-A788-B927FF674DD7}"/>
              </a:ext>
            </a:extLst>
          </p:cNvPr>
          <p:cNvSpPr>
            <a:spLocks noGrp="1"/>
          </p:cNvSpPr>
          <p:nvPr>
            <p:ph type="body" sz="quarter" idx="29" hasCustomPrompt="1"/>
          </p:nvPr>
        </p:nvSpPr>
        <p:spPr>
          <a:xfrm>
            <a:off x="3859076" y="5425031"/>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31" name="Text Placeholder 10">
            <a:extLst>
              <a:ext uri="{FF2B5EF4-FFF2-40B4-BE49-F238E27FC236}">
                <a16:creationId xmlns:a16="http://schemas.microsoft.com/office/drawing/2014/main" id="{A0E2AF73-53D1-C548-893E-4B257990B516}"/>
              </a:ext>
            </a:extLst>
          </p:cNvPr>
          <p:cNvSpPr>
            <a:spLocks noGrp="1"/>
          </p:cNvSpPr>
          <p:nvPr>
            <p:ph type="body" sz="quarter" idx="30" hasCustomPrompt="1"/>
          </p:nvPr>
        </p:nvSpPr>
        <p:spPr>
          <a:xfrm>
            <a:off x="8859272" y="5425031"/>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32" name="Text Placeholder 10">
            <a:extLst>
              <a:ext uri="{FF2B5EF4-FFF2-40B4-BE49-F238E27FC236}">
                <a16:creationId xmlns:a16="http://schemas.microsoft.com/office/drawing/2014/main" id="{44A8C3B0-521D-AF44-95BA-12152A74F37D}"/>
              </a:ext>
            </a:extLst>
          </p:cNvPr>
          <p:cNvSpPr>
            <a:spLocks noGrp="1"/>
          </p:cNvSpPr>
          <p:nvPr>
            <p:ph type="body" sz="quarter" idx="31"/>
          </p:nvPr>
        </p:nvSpPr>
        <p:spPr>
          <a:xfrm>
            <a:off x="3859075" y="608087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33" name="Text Placeholder 10">
            <a:extLst>
              <a:ext uri="{FF2B5EF4-FFF2-40B4-BE49-F238E27FC236}">
                <a16:creationId xmlns:a16="http://schemas.microsoft.com/office/drawing/2014/main" id="{53D6C793-3692-504D-8A2A-DCAFBBB732C8}"/>
              </a:ext>
            </a:extLst>
          </p:cNvPr>
          <p:cNvSpPr>
            <a:spLocks noGrp="1"/>
          </p:cNvSpPr>
          <p:nvPr>
            <p:ph type="body" sz="quarter" idx="32"/>
          </p:nvPr>
        </p:nvSpPr>
        <p:spPr>
          <a:xfrm>
            <a:off x="8859274" y="608087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36" name="Slide Number Placeholder 5">
            <a:extLst>
              <a:ext uri="{FF2B5EF4-FFF2-40B4-BE49-F238E27FC236}">
                <a16:creationId xmlns:a16="http://schemas.microsoft.com/office/drawing/2014/main" id="{E2E3A8C2-5F9F-C549-9079-2A44E32BDE42}"/>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10590119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xStat/2k">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8F4897A5-C6F0-5841-9EE0-8C174E6F09EC}"/>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58" name="Graphic 57">
            <a:extLst>
              <a:ext uri="{FF2B5EF4-FFF2-40B4-BE49-F238E27FC236}">
                <a16:creationId xmlns:a16="http://schemas.microsoft.com/office/drawing/2014/main" id="{56010922-3B6B-DF45-B3F8-D4DFFBF66A7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17877" t="23273" r="62392"/>
          <a:stretch/>
        </p:blipFill>
        <p:spPr>
          <a:xfrm rot="10800000">
            <a:off x="12440962" y="577548"/>
            <a:ext cx="3816626" cy="8566452"/>
          </a:xfrm>
          <a:prstGeom prst="rect">
            <a:avLst/>
          </a:prstGeom>
        </p:spPr>
      </p:pic>
      <p:sp>
        <p:nvSpPr>
          <p:cNvPr id="22" name="Text Placeholder 10">
            <a:extLst>
              <a:ext uri="{FF2B5EF4-FFF2-40B4-BE49-F238E27FC236}">
                <a16:creationId xmlns:a16="http://schemas.microsoft.com/office/drawing/2014/main" id="{60227619-B011-9940-8A95-C9ACB8623E2B}"/>
              </a:ext>
            </a:extLst>
          </p:cNvPr>
          <p:cNvSpPr>
            <a:spLocks noGrp="1"/>
          </p:cNvSpPr>
          <p:nvPr>
            <p:ph type="body" sz="quarter" idx="13" hasCustomPrompt="1"/>
          </p:nvPr>
        </p:nvSpPr>
        <p:spPr>
          <a:xfrm>
            <a:off x="2266217" y="55728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23" name="Text Placeholder 10">
            <a:extLst>
              <a:ext uri="{FF2B5EF4-FFF2-40B4-BE49-F238E27FC236}">
                <a16:creationId xmlns:a16="http://schemas.microsoft.com/office/drawing/2014/main" id="{473F303D-42D0-CD4D-8BE6-AE2A591DEA18}"/>
              </a:ext>
            </a:extLst>
          </p:cNvPr>
          <p:cNvSpPr>
            <a:spLocks noGrp="1"/>
          </p:cNvSpPr>
          <p:nvPr>
            <p:ph type="body" sz="quarter" idx="23"/>
          </p:nvPr>
        </p:nvSpPr>
        <p:spPr>
          <a:xfrm>
            <a:off x="2266216" y="62287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37" name="Title Placeholder 1">
            <a:extLst>
              <a:ext uri="{FF2B5EF4-FFF2-40B4-BE49-F238E27FC236}">
                <a16:creationId xmlns:a16="http://schemas.microsoft.com/office/drawing/2014/main" id="{CB462EEE-2462-1C4C-A4AC-4CF0846AF951}"/>
              </a:ext>
            </a:extLst>
          </p:cNvPr>
          <p:cNvSpPr>
            <a:spLocks noGrp="1"/>
          </p:cNvSpPr>
          <p:nvPr>
            <p:ph type="title"/>
          </p:nvPr>
        </p:nvSpPr>
        <p:spPr>
          <a:xfrm>
            <a:off x="832760" y="764949"/>
            <a:ext cx="6542538"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a:t>
            </a:r>
          </a:p>
        </p:txBody>
      </p:sp>
      <p:sp>
        <p:nvSpPr>
          <p:cNvPr id="38" name="Text Placeholder 10">
            <a:extLst>
              <a:ext uri="{FF2B5EF4-FFF2-40B4-BE49-F238E27FC236}">
                <a16:creationId xmlns:a16="http://schemas.microsoft.com/office/drawing/2014/main" id="{2A8ECFAB-60E8-0B41-A735-E250394FF8C1}"/>
              </a:ext>
            </a:extLst>
          </p:cNvPr>
          <p:cNvSpPr>
            <a:spLocks noGrp="1"/>
          </p:cNvSpPr>
          <p:nvPr>
            <p:ph type="body" sz="quarter" idx="12" hasCustomPrompt="1"/>
          </p:nvPr>
        </p:nvSpPr>
        <p:spPr>
          <a:xfrm>
            <a:off x="832759" y="489857"/>
            <a:ext cx="6542539"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grpSp>
        <p:nvGrpSpPr>
          <p:cNvPr id="21" name="Group 20">
            <a:extLst>
              <a:ext uri="{FF2B5EF4-FFF2-40B4-BE49-F238E27FC236}">
                <a16:creationId xmlns:a16="http://schemas.microsoft.com/office/drawing/2014/main" id="{4F0BEF7E-0F15-8746-AD1F-83CAA6E5C13B}"/>
              </a:ext>
            </a:extLst>
          </p:cNvPr>
          <p:cNvGrpSpPr/>
          <p:nvPr userDrawn="1"/>
        </p:nvGrpSpPr>
        <p:grpSpPr>
          <a:xfrm>
            <a:off x="1749740" y="2709732"/>
            <a:ext cx="3581400" cy="2481555"/>
            <a:chOff x="1498600" y="2895600"/>
            <a:chExt cx="3581400" cy="2481555"/>
          </a:xfrm>
        </p:grpSpPr>
        <p:cxnSp>
          <p:nvCxnSpPr>
            <p:cNvPr id="24" name="Straight Arrow Connector 23">
              <a:extLst>
                <a:ext uri="{FF2B5EF4-FFF2-40B4-BE49-F238E27FC236}">
                  <a16:creationId xmlns:a16="http://schemas.microsoft.com/office/drawing/2014/main" id="{25BC2836-1599-5B46-A089-A9C58C0E7916}"/>
                </a:ext>
              </a:extLst>
            </p:cNvPr>
            <p:cNvCxnSpPr>
              <a:cxnSpLocks/>
            </p:cNvCxnSpPr>
            <p:nvPr userDrawn="1"/>
          </p:nvCxnSpPr>
          <p:spPr>
            <a:xfrm>
              <a:off x="1498600" y="5360679"/>
              <a:ext cx="35814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9DB2AF-AC23-4143-AE98-5F50DF2F8AC4}"/>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3D569C2-78EA-F24B-8671-5CF6D66D2B44}"/>
              </a:ext>
            </a:extLst>
          </p:cNvPr>
          <p:cNvGrpSpPr/>
          <p:nvPr userDrawn="1"/>
        </p:nvGrpSpPr>
        <p:grpSpPr>
          <a:xfrm>
            <a:off x="5839273" y="2709732"/>
            <a:ext cx="3929294" cy="2481555"/>
            <a:chOff x="1498600" y="2895600"/>
            <a:chExt cx="3929294" cy="2481555"/>
          </a:xfrm>
        </p:grpSpPr>
        <p:cxnSp>
          <p:nvCxnSpPr>
            <p:cNvPr id="34" name="Straight Arrow Connector 33">
              <a:extLst>
                <a:ext uri="{FF2B5EF4-FFF2-40B4-BE49-F238E27FC236}">
                  <a16:creationId xmlns:a16="http://schemas.microsoft.com/office/drawing/2014/main" id="{D3583972-748C-ED42-B661-30C83EC86A6B}"/>
                </a:ext>
              </a:extLst>
            </p:cNvPr>
            <p:cNvCxnSpPr>
              <a:cxnSpLocks/>
            </p:cNvCxnSpPr>
            <p:nvPr userDrawn="1"/>
          </p:nvCxnSpPr>
          <p:spPr>
            <a:xfrm>
              <a:off x="1498600" y="5360679"/>
              <a:ext cx="392929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1A1D1C-C162-E64A-A47F-ECFA2CEF2A55}"/>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D26CF82-ABA9-004D-9D1C-8217CB1F47F1}"/>
              </a:ext>
            </a:extLst>
          </p:cNvPr>
          <p:cNvGrpSpPr/>
          <p:nvPr userDrawn="1"/>
        </p:nvGrpSpPr>
        <p:grpSpPr>
          <a:xfrm flipV="1">
            <a:off x="2140731" y="5334000"/>
            <a:ext cx="3581400" cy="2481555"/>
            <a:chOff x="1498600" y="2895600"/>
            <a:chExt cx="3581400" cy="2481555"/>
          </a:xfrm>
        </p:grpSpPr>
        <p:cxnSp>
          <p:nvCxnSpPr>
            <p:cNvPr id="41" name="Straight Arrow Connector 40">
              <a:extLst>
                <a:ext uri="{FF2B5EF4-FFF2-40B4-BE49-F238E27FC236}">
                  <a16:creationId xmlns:a16="http://schemas.microsoft.com/office/drawing/2014/main" id="{6CB5CC8F-0C31-8944-8F5A-737E75E9446B}"/>
                </a:ext>
              </a:extLst>
            </p:cNvPr>
            <p:cNvCxnSpPr>
              <a:cxnSpLocks/>
            </p:cNvCxnSpPr>
            <p:nvPr userDrawn="1"/>
          </p:nvCxnSpPr>
          <p:spPr>
            <a:xfrm>
              <a:off x="1498600" y="5360679"/>
              <a:ext cx="35814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A7F4A02-C7DA-FB4A-BBDF-5ED49F2C4F14}"/>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E4C5D57B-8AF8-054F-BBA5-B3F45E4BBFBA}"/>
              </a:ext>
            </a:extLst>
          </p:cNvPr>
          <p:cNvGrpSpPr/>
          <p:nvPr userDrawn="1"/>
        </p:nvGrpSpPr>
        <p:grpSpPr>
          <a:xfrm flipV="1">
            <a:off x="6271135" y="5334000"/>
            <a:ext cx="3838065" cy="2481555"/>
            <a:chOff x="1498600" y="2895600"/>
            <a:chExt cx="3838065" cy="2481555"/>
          </a:xfrm>
        </p:grpSpPr>
        <p:cxnSp>
          <p:nvCxnSpPr>
            <p:cNvPr id="44" name="Straight Arrow Connector 43">
              <a:extLst>
                <a:ext uri="{FF2B5EF4-FFF2-40B4-BE49-F238E27FC236}">
                  <a16:creationId xmlns:a16="http://schemas.microsoft.com/office/drawing/2014/main" id="{7CD00A32-31A1-CC4B-94B0-2E6EE7EC0FEE}"/>
                </a:ext>
              </a:extLst>
            </p:cNvPr>
            <p:cNvCxnSpPr>
              <a:cxnSpLocks/>
            </p:cNvCxnSpPr>
            <p:nvPr userDrawn="1"/>
          </p:nvCxnSpPr>
          <p:spPr>
            <a:xfrm flipV="1">
              <a:off x="1498600" y="5360679"/>
              <a:ext cx="383806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5E06FE8-41F6-6146-8116-65126F894CA5}"/>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6" name="Text Placeholder 10">
            <a:extLst>
              <a:ext uri="{FF2B5EF4-FFF2-40B4-BE49-F238E27FC236}">
                <a16:creationId xmlns:a16="http://schemas.microsoft.com/office/drawing/2014/main" id="{C9248099-5C4C-AA49-883C-514D4F467605}"/>
              </a:ext>
            </a:extLst>
          </p:cNvPr>
          <p:cNvSpPr>
            <a:spLocks noGrp="1"/>
          </p:cNvSpPr>
          <p:nvPr>
            <p:ph type="body" sz="quarter" idx="26" hasCustomPrompt="1"/>
          </p:nvPr>
        </p:nvSpPr>
        <p:spPr>
          <a:xfrm>
            <a:off x="6511646" y="55728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47" name="Text Placeholder 10">
            <a:extLst>
              <a:ext uri="{FF2B5EF4-FFF2-40B4-BE49-F238E27FC236}">
                <a16:creationId xmlns:a16="http://schemas.microsoft.com/office/drawing/2014/main" id="{B29DB785-A2DB-7847-96E2-5BB5B9FCDC99}"/>
              </a:ext>
            </a:extLst>
          </p:cNvPr>
          <p:cNvSpPr>
            <a:spLocks noGrp="1"/>
          </p:cNvSpPr>
          <p:nvPr>
            <p:ph type="body" sz="quarter" idx="27"/>
          </p:nvPr>
        </p:nvSpPr>
        <p:spPr>
          <a:xfrm>
            <a:off x="6511645" y="62287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48" name="Text Placeholder 10">
            <a:extLst>
              <a:ext uri="{FF2B5EF4-FFF2-40B4-BE49-F238E27FC236}">
                <a16:creationId xmlns:a16="http://schemas.microsoft.com/office/drawing/2014/main" id="{BBF09770-2FD3-184C-B191-1AE43A13D3C7}"/>
              </a:ext>
            </a:extLst>
          </p:cNvPr>
          <p:cNvSpPr>
            <a:spLocks noGrp="1"/>
          </p:cNvSpPr>
          <p:nvPr>
            <p:ph type="body" sz="quarter" idx="28" hasCustomPrompt="1"/>
          </p:nvPr>
        </p:nvSpPr>
        <p:spPr>
          <a:xfrm>
            <a:off x="1896102" y="26772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49" name="Text Placeholder 10">
            <a:extLst>
              <a:ext uri="{FF2B5EF4-FFF2-40B4-BE49-F238E27FC236}">
                <a16:creationId xmlns:a16="http://schemas.microsoft.com/office/drawing/2014/main" id="{D5625DCE-E91F-3B4D-8A81-9A61A86D7476}"/>
              </a:ext>
            </a:extLst>
          </p:cNvPr>
          <p:cNvSpPr>
            <a:spLocks noGrp="1"/>
          </p:cNvSpPr>
          <p:nvPr>
            <p:ph type="body" sz="quarter" idx="29"/>
          </p:nvPr>
        </p:nvSpPr>
        <p:spPr>
          <a:xfrm>
            <a:off x="1896101" y="33331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50" name="Text Placeholder 10">
            <a:extLst>
              <a:ext uri="{FF2B5EF4-FFF2-40B4-BE49-F238E27FC236}">
                <a16:creationId xmlns:a16="http://schemas.microsoft.com/office/drawing/2014/main" id="{21574746-AB9B-E145-BA79-FE0FF6A03007}"/>
              </a:ext>
            </a:extLst>
          </p:cNvPr>
          <p:cNvSpPr>
            <a:spLocks noGrp="1"/>
          </p:cNvSpPr>
          <p:nvPr>
            <p:ph type="body" sz="quarter" idx="30" hasCustomPrompt="1"/>
          </p:nvPr>
        </p:nvSpPr>
        <p:spPr>
          <a:xfrm>
            <a:off x="6141531" y="26772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51" name="Text Placeholder 10">
            <a:extLst>
              <a:ext uri="{FF2B5EF4-FFF2-40B4-BE49-F238E27FC236}">
                <a16:creationId xmlns:a16="http://schemas.microsoft.com/office/drawing/2014/main" id="{837FCB3E-66DA-154A-A64C-4E502DDC5C70}"/>
              </a:ext>
            </a:extLst>
          </p:cNvPr>
          <p:cNvSpPr>
            <a:spLocks noGrp="1"/>
          </p:cNvSpPr>
          <p:nvPr>
            <p:ph type="body" sz="quarter" idx="31"/>
          </p:nvPr>
        </p:nvSpPr>
        <p:spPr>
          <a:xfrm>
            <a:off x="6141530" y="33331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56" name="Text Placeholder 10">
            <a:extLst>
              <a:ext uri="{FF2B5EF4-FFF2-40B4-BE49-F238E27FC236}">
                <a16:creationId xmlns:a16="http://schemas.microsoft.com/office/drawing/2014/main" id="{52DA86B7-7768-7A40-9824-60EB96B64BD6}"/>
              </a:ext>
            </a:extLst>
          </p:cNvPr>
          <p:cNvSpPr>
            <a:spLocks noGrp="1"/>
          </p:cNvSpPr>
          <p:nvPr>
            <p:ph type="body" sz="quarter" idx="32" hasCustomPrompt="1"/>
          </p:nvPr>
        </p:nvSpPr>
        <p:spPr>
          <a:xfrm>
            <a:off x="11257817" y="4048880"/>
            <a:ext cx="3002471" cy="893233"/>
          </a:xfrm>
          <a:prstGeom prst="rect">
            <a:avLst/>
          </a:prstGeom>
        </p:spPr>
        <p:txBody>
          <a:bodyPr anchor="b">
            <a:noAutofit/>
          </a:bodyPr>
          <a:lstStyle>
            <a:lvl1pPr marL="0" indent="0" algn="ctr" defTabSz="1625366" rtl="0" fontAlgn="base">
              <a:lnSpc>
                <a:spcPct val="100000"/>
              </a:lnSpc>
              <a:spcBef>
                <a:spcPts val="1800"/>
              </a:spcBef>
              <a:spcAft>
                <a:spcPct val="0"/>
              </a:spcAft>
              <a:buClr>
                <a:schemeClr val="bg2"/>
              </a:buClr>
              <a:buNone/>
              <a:defRPr lang="en-US" sz="4800" b="0" i="0" kern="1200" cap="none" spc="0" baseline="0" dirty="0">
                <a:solidFill>
                  <a:schemeClr val="bg1"/>
                </a:solidFill>
                <a:latin typeface="+mj-lt"/>
                <a:ea typeface="ＭＳ Ｐゴシック" charset="0"/>
                <a:cs typeface="Arial Black" panose="020B0604020202020204" pitchFamily="34" charset="0"/>
                <a:sym typeface="Gill Sans" charset="0"/>
              </a:defRPr>
            </a:lvl1pPr>
          </a:lstStyle>
          <a:p>
            <a:pPr lvl="0"/>
            <a:r>
              <a:rPr lang="en-US" dirty="0"/>
              <a:t>EDIT</a:t>
            </a:r>
          </a:p>
        </p:txBody>
      </p:sp>
      <p:sp>
        <p:nvSpPr>
          <p:cNvPr id="57" name="Text Placeholder 10">
            <a:extLst>
              <a:ext uri="{FF2B5EF4-FFF2-40B4-BE49-F238E27FC236}">
                <a16:creationId xmlns:a16="http://schemas.microsoft.com/office/drawing/2014/main" id="{C24E0ED0-B45B-3948-B0E7-4ADD0D559371}"/>
              </a:ext>
            </a:extLst>
          </p:cNvPr>
          <p:cNvSpPr>
            <a:spLocks noGrp="1"/>
          </p:cNvSpPr>
          <p:nvPr>
            <p:ph type="body" sz="quarter" idx="33"/>
          </p:nvPr>
        </p:nvSpPr>
        <p:spPr>
          <a:xfrm>
            <a:off x="11257817" y="4704722"/>
            <a:ext cx="3002470" cy="1706258"/>
          </a:xfrm>
          <a:prstGeom prst="rect">
            <a:avLst/>
          </a:prstGeom>
        </p:spPr>
        <p:txBody>
          <a:bodyPr anchor="t" anchorCtr="0">
            <a:noAutofit/>
          </a:bodyPr>
          <a:lstStyle>
            <a:lvl1pPr marL="0" indent="0" algn="ctr" defTabSz="1625366" rtl="0" fontAlgn="base">
              <a:lnSpc>
                <a:spcPct val="100000"/>
              </a:lnSpc>
              <a:spcBef>
                <a:spcPts val="0"/>
              </a:spcBef>
              <a:spcAft>
                <a:spcPct val="0"/>
              </a:spcAft>
              <a:buClr>
                <a:schemeClr val="bg2"/>
              </a:buClr>
              <a:buNone/>
              <a:defRPr lang="en-US" sz="2800" b="0" kern="1200" spc="0" dirty="0" smtClean="0">
                <a:solidFill>
                  <a:schemeClr val="bg1"/>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53" name="Hexagon 52">
            <a:extLst>
              <a:ext uri="{FF2B5EF4-FFF2-40B4-BE49-F238E27FC236}">
                <a16:creationId xmlns:a16="http://schemas.microsoft.com/office/drawing/2014/main" id="{5831470C-C93E-B54D-8BE6-4194300FF95A}"/>
              </a:ext>
            </a:extLst>
          </p:cNvPr>
          <p:cNvSpPr/>
          <p:nvPr userDrawn="1"/>
        </p:nvSpPr>
        <p:spPr>
          <a:xfrm>
            <a:off x="10131093" y="2882349"/>
            <a:ext cx="5339421" cy="4602949"/>
          </a:xfrm>
          <a:prstGeom prst="hexagon">
            <a:avLst>
              <a:gd name="adj" fmla="val 27373"/>
              <a:gd name="vf" fmla="val 115470"/>
            </a:avLst>
          </a:prstGeom>
          <a:solidFill>
            <a:schemeClr val="tx2">
              <a:alpha val="20000"/>
            </a:schemeClr>
          </a:solidFill>
          <a:ln w="34925">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 name="Slide Number Placeholder 5">
            <a:extLst>
              <a:ext uri="{FF2B5EF4-FFF2-40B4-BE49-F238E27FC236}">
                <a16:creationId xmlns:a16="http://schemas.microsoft.com/office/drawing/2014/main" id="{D25F2DB1-0709-8E47-91BE-F6CF1FCD48F2}"/>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3141515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You/k">
    <p:spTree>
      <p:nvGrpSpPr>
        <p:cNvPr id="1" name=""/>
        <p:cNvGrpSpPr/>
        <p:nvPr/>
      </p:nvGrpSpPr>
      <p:grpSpPr>
        <a:xfrm>
          <a:off x="0" y="0"/>
          <a:ext cx="0" cy="0"/>
          <a:chOff x="0" y="0"/>
          <a:chExt cx="0" cy="0"/>
        </a:xfrm>
      </p:grpSpPr>
      <p:pic>
        <p:nvPicPr>
          <p:cNvPr id="3" name="Picture 2" descr="A person wearing a hat&#10;&#10;Description automatically generated with low confidence">
            <a:extLst>
              <a:ext uri="{FF2B5EF4-FFF2-40B4-BE49-F238E27FC236}">
                <a16:creationId xmlns:a16="http://schemas.microsoft.com/office/drawing/2014/main" id="{80792F44-FCE4-E64F-9F10-726CEC0DE6CE}"/>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9" name="Title Placeholder 1">
            <a:extLst>
              <a:ext uri="{FF2B5EF4-FFF2-40B4-BE49-F238E27FC236}">
                <a16:creationId xmlns:a16="http://schemas.microsoft.com/office/drawing/2014/main" id="{9E1A930B-E639-5B44-B703-02468B9AE61D}"/>
              </a:ext>
            </a:extLst>
          </p:cNvPr>
          <p:cNvSpPr>
            <a:spLocks noGrp="1"/>
          </p:cNvSpPr>
          <p:nvPr>
            <p:ph type="title"/>
          </p:nvPr>
        </p:nvSpPr>
        <p:spPr>
          <a:xfrm>
            <a:off x="1203208" y="2125355"/>
            <a:ext cx="6526654" cy="1209574"/>
          </a:xfrm>
          <a:prstGeom prst="rect">
            <a:avLst/>
          </a:prstGeom>
        </p:spPr>
        <p:txBody>
          <a:bodyPr vert="horz" lIns="91440" tIns="45720" rIns="91440" bIns="45720" rtlCol="0" anchor="b">
            <a:noAutofit/>
          </a:bodyPr>
          <a:lstStyle>
            <a:lvl1pPr marL="0" algn="l">
              <a:lnSpc>
                <a:spcPct val="100000"/>
              </a:lnSpc>
              <a:defRPr sz="6600">
                <a:solidFill>
                  <a:schemeClr val="bg1">
                    <a:lumMod val="75000"/>
                  </a:schemeClr>
                </a:solidFill>
              </a:defRPr>
            </a:lvl1pPr>
          </a:lstStyle>
          <a:p>
            <a:endParaRPr lang="en-US" dirty="0"/>
          </a:p>
        </p:txBody>
      </p:sp>
    </p:spTree>
    <p:extLst>
      <p:ext uri="{BB962C8B-B14F-4D97-AF65-F5344CB8AC3E}">
        <p14:creationId xmlns:p14="http://schemas.microsoft.com/office/powerpoint/2010/main" val="3106590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4k">
    <p:spTree>
      <p:nvGrpSpPr>
        <p:cNvPr id="1" name=""/>
        <p:cNvGrpSpPr/>
        <p:nvPr/>
      </p:nvGrpSpPr>
      <p:grpSpPr>
        <a:xfrm>
          <a:off x="0" y="0"/>
          <a:ext cx="0" cy="0"/>
          <a:chOff x="0" y="0"/>
          <a:chExt cx="0" cy="0"/>
        </a:xfrm>
      </p:grpSpPr>
      <p:pic>
        <p:nvPicPr>
          <p:cNvPr id="3" name="Picture 2" descr="A picture containing text, computer, indoor, computer&#10;&#10;Description automatically generated">
            <a:extLst>
              <a:ext uri="{FF2B5EF4-FFF2-40B4-BE49-F238E27FC236}">
                <a16:creationId xmlns:a16="http://schemas.microsoft.com/office/drawing/2014/main" id="{54A075D7-63F5-874C-A299-154B19533C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6" name="Title Placeholder 1">
            <a:extLst>
              <a:ext uri="{FF2B5EF4-FFF2-40B4-BE49-F238E27FC236}">
                <a16:creationId xmlns:a16="http://schemas.microsoft.com/office/drawing/2014/main" id="{D73D5ABA-D932-0B4D-B88B-3883718A7EFB}"/>
              </a:ext>
            </a:extLst>
          </p:cNvPr>
          <p:cNvSpPr>
            <a:spLocks noGrp="1"/>
          </p:cNvSpPr>
          <p:nvPr>
            <p:ph type="title"/>
          </p:nvPr>
        </p:nvSpPr>
        <p:spPr>
          <a:xfrm>
            <a:off x="1203208" y="2125355"/>
            <a:ext cx="6526654" cy="1209574"/>
          </a:xfrm>
          <a:prstGeom prst="rect">
            <a:avLst/>
          </a:prstGeom>
        </p:spPr>
        <p:txBody>
          <a:bodyPr vert="horz" lIns="91440" tIns="45720" rIns="91440" bIns="45720" rtlCol="0" anchor="b">
            <a:noAutofit/>
          </a:bodyPr>
          <a:lstStyle>
            <a:lvl1pPr marL="0" algn="l">
              <a:lnSpc>
                <a:spcPct val="100000"/>
              </a:lnSpc>
              <a:defRPr sz="6600">
                <a:solidFill>
                  <a:schemeClr val="bg1">
                    <a:lumMod val="75000"/>
                  </a:schemeClr>
                </a:solidFill>
              </a:defRPr>
            </a:lvl1pPr>
          </a:lstStyle>
          <a:p>
            <a:endParaRPr lang="en-US" dirty="0"/>
          </a:p>
        </p:txBody>
      </p:sp>
    </p:spTree>
    <p:extLst>
      <p:ext uri="{BB962C8B-B14F-4D97-AF65-F5344CB8AC3E}">
        <p14:creationId xmlns:p14="http://schemas.microsoft.com/office/powerpoint/2010/main" val="1490350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5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D5328-C2F6-D444-AAAD-F4B49BE46663}"/>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7" name="Title Placeholder 1">
            <a:extLst>
              <a:ext uri="{FF2B5EF4-FFF2-40B4-BE49-F238E27FC236}">
                <a16:creationId xmlns:a16="http://schemas.microsoft.com/office/drawing/2014/main" id="{6DBADAA0-537D-4446-BA2D-7FDA360A0500}"/>
              </a:ext>
            </a:extLst>
          </p:cNvPr>
          <p:cNvSpPr>
            <a:spLocks noGrp="1"/>
          </p:cNvSpPr>
          <p:nvPr>
            <p:ph type="title"/>
          </p:nvPr>
        </p:nvSpPr>
        <p:spPr>
          <a:xfrm>
            <a:off x="9037392" y="6376086"/>
            <a:ext cx="6526654" cy="1209574"/>
          </a:xfrm>
          <a:prstGeom prst="rect">
            <a:avLst/>
          </a:prstGeom>
        </p:spPr>
        <p:txBody>
          <a:bodyPr vert="horz" lIns="91440" tIns="45720" rIns="91440" bIns="45720" rtlCol="0" anchor="b">
            <a:noAutofit/>
          </a:bodyPr>
          <a:lstStyle>
            <a:lvl1pPr marL="0" algn="r">
              <a:lnSpc>
                <a:spcPct val="100000"/>
              </a:lnSpc>
              <a:defRPr sz="6600">
                <a:solidFill>
                  <a:schemeClr val="bg1">
                    <a:lumMod val="75000"/>
                  </a:schemeClr>
                </a:solidFill>
              </a:defRPr>
            </a:lvl1pPr>
          </a:lstStyle>
          <a:p>
            <a:endParaRPr lang="en-US" dirty="0"/>
          </a:p>
        </p:txBody>
      </p:sp>
    </p:spTree>
    <p:extLst>
      <p:ext uri="{BB962C8B-B14F-4D97-AF65-F5344CB8AC3E}">
        <p14:creationId xmlns:p14="http://schemas.microsoft.com/office/powerpoint/2010/main" val="2733003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hex/1k">
    <p:spTree>
      <p:nvGrpSpPr>
        <p:cNvPr id="1" name=""/>
        <p:cNvGrpSpPr/>
        <p:nvPr/>
      </p:nvGrpSpPr>
      <p:grpSpPr>
        <a:xfrm>
          <a:off x="0" y="0"/>
          <a:ext cx="0" cy="0"/>
          <a:chOff x="0" y="0"/>
          <a:chExt cx="0" cy="0"/>
        </a:xfrm>
      </p:grpSpPr>
      <p:pic>
        <p:nvPicPr>
          <p:cNvPr id="4" name="Picture 3" descr="A picture containing person, wall, indoor&#10;&#10;Description automatically generated">
            <a:extLst>
              <a:ext uri="{FF2B5EF4-FFF2-40B4-BE49-F238E27FC236}">
                <a16:creationId xmlns:a16="http://schemas.microsoft.com/office/drawing/2014/main" id="{434EEA99-36B7-BC45-8C65-97EB8705E7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376" y="0"/>
            <a:ext cx="16292964" cy="9144000"/>
          </a:xfrm>
          <a:prstGeom prst="rect">
            <a:avLst/>
          </a:prstGeom>
        </p:spPr>
      </p:pic>
    </p:spTree>
    <p:extLst>
      <p:ext uri="{BB962C8B-B14F-4D97-AF65-F5344CB8AC3E}">
        <p14:creationId xmlns:p14="http://schemas.microsoft.com/office/powerpoint/2010/main" val="223795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hex/2k">
    <p:spTree>
      <p:nvGrpSpPr>
        <p:cNvPr id="1" name=""/>
        <p:cNvGrpSpPr/>
        <p:nvPr/>
      </p:nvGrpSpPr>
      <p:grpSpPr>
        <a:xfrm>
          <a:off x="0" y="0"/>
          <a:ext cx="0" cy="0"/>
          <a:chOff x="0" y="0"/>
          <a:chExt cx="0" cy="0"/>
        </a:xfrm>
      </p:grpSpPr>
      <p:pic>
        <p:nvPicPr>
          <p:cNvPr id="4" name="Picture 3" descr="A picture containing person, wall, indoor&#10;&#10;Description automatically generated">
            <a:extLst>
              <a:ext uri="{FF2B5EF4-FFF2-40B4-BE49-F238E27FC236}">
                <a16:creationId xmlns:a16="http://schemas.microsoft.com/office/drawing/2014/main" id="{357B5F25-A5AA-7D44-9022-94AE63BC22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1"/>
            <a:ext cx="16257589" cy="9144000"/>
          </a:xfrm>
          <a:prstGeom prst="rect">
            <a:avLst/>
          </a:prstGeom>
        </p:spPr>
      </p:pic>
      <p:pic>
        <p:nvPicPr>
          <p:cNvPr id="11" name="Graphic 10">
            <a:extLst>
              <a:ext uri="{FF2B5EF4-FFF2-40B4-BE49-F238E27FC236}">
                <a16:creationId xmlns:a16="http://schemas.microsoft.com/office/drawing/2014/main" id="{4F47D02E-F760-7D47-AF26-642CD91ED2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0"/>
            <a:ext cx="5627846" cy="4860414"/>
          </a:xfrm>
          <a:prstGeom prst="rect">
            <a:avLst/>
          </a:prstGeom>
        </p:spPr>
      </p:pic>
    </p:spTree>
    <p:extLst>
      <p:ext uri="{BB962C8B-B14F-4D97-AF65-F5344CB8AC3E}">
        <p14:creationId xmlns:p14="http://schemas.microsoft.com/office/powerpoint/2010/main" val="183469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BlkBasis_standard/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7" y="2120900"/>
            <a:ext cx="14581413" cy="5895975"/>
          </a:xfrm>
        </p:spPr>
        <p:txBody>
          <a:bodyPr>
            <a:normAutofit/>
          </a:bodyPr>
          <a:lstStyle>
            <a:lvl1pPr>
              <a:buClr>
                <a:schemeClr val="bg1">
                  <a:lumMod val="85000"/>
                </a:schemeClr>
              </a:buClr>
              <a:defRPr sz="2600">
                <a:solidFill>
                  <a:schemeClr val="bg1">
                    <a:lumMod val="85000"/>
                  </a:schemeClr>
                </a:solidFill>
              </a:defRPr>
            </a:lvl1pPr>
            <a:lvl2pPr>
              <a:buClr>
                <a:schemeClr val="bg1">
                  <a:lumMod val="85000"/>
                </a:schemeClr>
              </a:buClr>
              <a:defRPr sz="2000">
                <a:solidFill>
                  <a:schemeClr val="bg1">
                    <a:lumMod val="85000"/>
                  </a:schemeClr>
                </a:solidFill>
              </a:defRPr>
            </a:lvl2pPr>
            <a:lvl3pPr>
              <a:buClr>
                <a:schemeClr val="bg1">
                  <a:lumMod val="85000"/>
                </a:schemeClr>
              </a:buClr>
              <a:defRPr sz="1800">
                <a:solidFill>
                  <a:schemeClr val="bg1">
                    <a:lumMod val="8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804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hex/4k">
    <p:spTree>
      <p:nvGrpSpPr>
        <p:cNvPr id="1" name=""/>
        <p:cNvGrpSpPr/>
        <p:nvPr/>
      </p:nvGrpSpPr>
      <p:grpSpPr>
        <a:xfrm>
          <a:off x="0" y="0"/>
          <a:ext cx="0" cy="0"/>
          <a:chOff x="0" y="0"/>
          <a:chExt cx="0" cy="0"/>
        </a:xfrm>
      </p:grpSpPr>
      <p:pic>
        <p:nvPicPr>
          <p:cNvPr id="14" name="Picture 13" descr="A group of women talking&#10;&#10;Description automatically generated with low confidence">
            <a:extLst>
              <a:ext uri="{FF2B5EF4-FFF2-40B4-BE49-F238E27FC236}">
                <a16:creationId xmlns:a16="http://schemas.microsoft.com/office/drawing/2014/main" id="{355CDCA2-702B-0B4B-91D6-926ECE62B2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6257589" cy="9144001"/>
          </a:xfrm>
          <a:prstGeom prst="rect">
            <a:avLst/>
          </a:prstGeom>
        </p:spPr>
      </p:pic>
      <p:pic>
        <p:nvPicPr>
          <p:cNvPr id="7" name="Graphic 6">
            <a:extLst>
              <a:ext uri="{FF2B5EF4-FFF2-40B4-BE49-F238E27FC236}">
                <a16:creationId xmlns:a16="http://schemas.microsoft.com/office/drawing/2014/main" id="{62F12BF2-B378-474B-81AE-4DD1F49793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0"/>
            <a:ext cx="5627846" cy="4860414"/>
          </a:xfrm>
          <a:prstGeom prst="rect">
            <a:avLst/>
          </a:prstGeom>
        </p:spPr>
      </p:pic>
    </p:spTree>
    <p:extLst>
      <p:ext uri="{BB962C8B-B14F-4D97-AF65-F5344CB8AC3E}">
        <p14:creationId xmlns:p14="http://schemas.microsoft.com/office/powerpoint/2010/main" val="3148297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Hex/5k">
    <p:spTree>
      <p:nvGrpSpPr>
        <p:cNvPr id="1" name=""/>
        <p:cNvGrpSpPr/>
        <p:nvPr/>
      </p:nvGrpSpPr>
      <p:grpSpPr>
        <a:xfrm>
          <a:off x="0" y="0"/>
          <a:ext cx="0" cy="0"/>
          <a:chOff x="0" y="0"/>
          <a:chExt cx="0" cy="0"/>
        </a:xfrm>
      </p:grpSpPr>
      <p:pic>
        <p:nvPicPr>
          <p:cNvPr id="7" name="Picture 6" descr="A group of people sitting on a couch&#10;&#10;Description automatically generated with low confidence">
            <a:extLst>
              <a:ext uri="{FF2B5EF4-FFF2-40B4-BE49-F238E27FC236}">
                <a16:creationId xmlns:a16="http://schemas.microsoft.com/office/drawing/2014/main" id="{427E2254-4261-1E4C-AFB5-6E92C821C12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pic>
        <p:nvPicPr>
          <p:cNvPr id="11" name="Graphic 10">
            <a:extLst>
              <a:ext uri="{FF2B5EF4-FFF2-40B4-BE49-F238E27FC236}">
                <a16:creationId xmlns:a16="http://schemas.microsoft.com/office/drawing/2014/main" id="{4F47D02E-F760-7D47-AF26-642CD91ED2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0"/>
            <a:ext cx="5627846" cy="4860414"/>
          </a:xfrm>
          <a:prstGeom prst="rect">
            <a:avLst/>
          </a:prstGeom>
        </p:spPr>
      </p:pic>
    </p:spTree>
    <p:extLst>
      <p:ext uri="{BB962C8B-B14F-4D97-AF65-F5344CB8AC3E}">
        <p14:creationId xmlns:p14="http://schemas.microsoft.com/office/powerpoint/2010/main" val="1309643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rvices/k">
    <p:spTree>
      <p:nvGrpSpPr>
        <p:cNvPr id="1" name=""/>
        <p:cNvGrpSpPr/>
        <p:nvPr/>
      </p:nvGrpSpPr>
      <p:grpSpPr>
        <a:xfrm>
          <a:off x="0" y="0"/>
          <a:ext cx="0" cy="0"/>
          <a:chOff x="0" y="0"/>
          <a:chExt cx="0" cy="0"/>
        </a:xfrm>
      </p:grpSpPr>
      <p:pic>
        <p:nvPicPr>
          <p:cNvPr id="3" name="Picture 2" descr="Two people looking at a computer&#10;&#10;Description automatically generated">
            <a:extLst>
              <a:ext uri="{FF2B5EF4-FFF2-40B4-BE49-F238E27FC236}">
                <a16:creationId xmlns:a16="http://schemas.microsoft.com/office/drawing/2014/main" id="{FE4D8797-67BB-F04A-AD5D-93BB1102D455}"/>
              </a:ext>
            </a:extLst>
          </p:cNvPr>
          <p:cNvPicPr>
            <a:picLocks noChangeAspect="1"/>
          </p:cNvPicPr>
          <p:nvPr userDrawn="1"/>
        </p:nvPicPr>
        <p:blipFill>
          <a:blip r:embed="rId2"/>
          <a:stretch>
            <a:fillRect/>
          </a:stretch>
        </p:blipFill>
        <p:spPr>
          <a:xfrm>
            <a:off x="94" y="0"/>
            <a:ext cx="16257401" cy="9144000"/>
          </a:xfrm>
          <a:prstGeom prst="rect">
            <a:avLst/>
          </a:prstGeom>
        </p:spPr>
      </p:pic>
      <p:sp>
        <p:nvSpPr>
          <p:cNvPr id="20" name="Rectangle 19">
            <a:extLst>
              <a:ext uri="{FF2B5EF4-FFF2-40B4-BE49-F238E27FC236}">
                <a16:creationId xmlns:a16="http://schemas.microsoft.com/office/drawing/2014/main" id="{5AE6AED5-83BF-594A-BAE7-74ED86A2B99D}"/>
              </a:ext>
            </a:extLst>
          </p:cNvPr>
          <p:cNvSpPr/>
          <p:nvPr userDrawn="1"/>
        </p:nvSpPr>
        <p:spPr>
          <a:xfrm rot="5400000">
            <a:off x="5270216" y="-1843373"/>
            <a:ext cx="5717159" cy="16257588"/>
          </a:xfrm>
          <a:prstGeom prst="rect">
            <a:avLst/>
          </a:prstGeom>
          <a:gradFill>
            <a:gsLst>
              <a:gs pos="100000">
                <a:schemeClr val="bg2">
                  <a:alpha val="0"/>
                </a:schemeClr>
              </a:gs>
              <a:gs pos="65000">
                <a:schemeClr val="tx1">
                  <a:alpha val="1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9"/>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8946"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8946"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itle Placeholder 1">
            <a:extLst>
              <a:ext uri="{FF2B5EF4-FFF2-40B4-BE49-F238E27FC236}">
                <a16:creationId xmlns:a16="http://schemas.microsoft.com/office/drawing/2014/main" id="{2176417D-431E-3F40-91CD-5F2E40AE4BA5}"/>
              </a:ext>
            </a:extLst>
          </p:cNvPr>
          <p:cNvSpPr>
            <a:spLocks noGrp="1"/>
          </p:cNvSpPr>
          <p:nvPr>
            <p:ph type="title"/>
          </p:nvPr>
        </p:nvSpPr>
        <p:spPr>
          <a:xfrm>
            <a:off x="832759" y="764950"/>
            <a:ext cx="7237816"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1ABF7AB7-8D34-7742-9E70-E083A0BBD045}"/>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10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1" name="Text Placeholder 15">
            <a:extLst>
              <a:ext uri="{FF2B5EF4-FFF2-40B4-BE49-F238E27FC236}">
                <a16:creationId xmlns:a16="http://schemas.microsoft.com/office/drawing/2014/main" id="{E3DF449A-C6B6-FA4D-BCBB-966DCC8637E2}"/>
              </a:ext>
            </a:extLst>
          </p:cNvPr>
          <p:cNvSpPr>
            <a:spLocks noGrp="1"/>
          </p:cNvSpPr>
          <p:nvPr>
            <p:ph type="body" sz="quarter" idx="13"/>
          </p:nvPr>
        </p:nvSpPr>
        <p:spPr>
          <a:xfrm>
            <a:off x="832841" y="2170518"/>
            <a:ext cx="7237735" cy="5840423"/>
          </a:xfrm>
        </p:spPr>
        <p:txBody>
          <a:bodyPr>
            <a:normAutofit/>
          </a:bodyPr>
          <a:lstStyle>
            <a:lvl1pPr marL="338274" indent="-338274">
              <a:buClr>
                <a:schemeClr val="bg1">
                  <a:lumMod val="85000"/>
                </a:schemeClr>
              </a:buClr>
              <a:buFont typeface="Arial" panose="020B0604020202020204" pitchFamily="34" charset="0"/>
              <a:buChar char="•"/>
              <a:tabLst/>
              <a:defRPr sz="2800">
                <a:solidFill>
                  <a:schemeClr val="bg1">
                    <a:lumMod val="85000"/>
                  </a:schemeClr>
                </a:solidFill>
              </a:defRPr>
            </a:lvl1pPr>
          </a:lstStyle>
          <a:p>
            <a:endParaRPr lang="en-US" dirty="0"/>
          </a:p>
        </p:txBody>
      </p:sp>
    </p:spTree>
    <p:extLst>
      <p:ext uri="{BB962C8B-B14F-4D97-AF65-F5344CB8AC3E}">
        <p14:creationId xmlns:p14="http://schemas.microsoft.com/office/powerpoint/2010/main" val="912385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ngles_5 Blocks/k">
    <p:spTree>
      <p:nvGrpSpPr>
        <p:cNvPr id="1" name=""/>
        <p:cNvGrpSpPr/>
        <p:nvPr/>
      </p:nvGrpSpPr>
      <p:grpSpPr>
        <a:xfrm>
          <a:off x="0" y="0"/>
          <a:ext cx="0" cy="0"/>
          <a:chOff x="0" y="0"/>
          <a:chExt cx="0" cy="0"/>
        </a:xfrm>
      </p:grpSpPr>
      <p:pic>
        <p:nvPicPr>
          <p:cNvPr id="28" name="Picture 27" descr="A picture containing dark&#10;&#10;Description automatically generated">
            <a:extLst>
              <a:ext uri="{FF2B5EF4-FFF2-40B4-BE49-F238E27FC236}">
                <a16:creationId xmlns:a16="http://schemas.microsoft.com/office/drawing/2014/main" id="{6D1F09C5-75D2-3349-9CFE-C443ED84C7DD}"/>
              </a:ext>
            </a:extLst>
          </p:cNvPr>
          <p:cNvPicPr>
            <a:picLocks noChangeAspect="1"/>
          </p:cNvPicPr>
          <p:nvPr userDrawn="1"/>
        </p:nvPicPr>
        <p:blipFill>
          <a:blip r:embed="rId2"/>
          <a:stretch>
            <a:fillRect/>
          </a:stretch>
        </p:blipFill>
        <p:spPr>
          <a:xfrm>
            <a:off x="94"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Rectangle 5">
            <a:extLst>
              <a:ext uri="{FF2B5EF4-FFF2-40B4-BE49-F238E27FC236}">
                <a16:creationId xmlns:a16="http://schemas.microsoft.com/office/drawing/2014/main" id="{24A7F663-468B-FE4F-8E71-31EDEC0AE016}"/>
              </a:ext>
            </a:extLst>
          </p:cNvPr>
          <p:cNvSpPr/>
          <p:nvPr userDrawn="1"/>
        </p:nvSpPr>
        <p:spPr>
          <a:xfrm rot="16200000">
            <a:off x="4183234" y="871488"/>
            <a:ext cx="2908975"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7" name="Rectangle 6">
            <a:extLst>
              <a:ext uri="{FF2B5EF4-FFF2-40B4-BE49-F238E27FC236}">
                <a16:creationId xmlns:a16="http://schemas.microsoft.com/office/drawing/2014/main" id="{9CB26A8D-877F-4246-A94B-E767C0A98758}"/>
              </a:ext>
            </a:extLst>
          </p:cNvPr>
          <p:cNvSpPr/>
          <p:nvPr userDrawn="1"/>
        </p:nvSpPr>
        <p:spPr>
          <a:xfrm rot="16200000">
            <a:off x="9183430" y="871488"/>
            <a:ext cx="2908975"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8" name="Rectangle 7">
            <a:extLst>
              <a:ext uri="{FF2B5EF4-FFF2-40B4-BE49-F238E27FC236}">
                <a16:creationId xmlns:a16="http://schemas.microsoft.com/office/drawing/2014/main" id="{DB6F2FAF-8BE2-2F47-91B5-EFC705EFB087}"/>
              </a:ext>
            </a:extLst>
          </p:cNvPr>
          <p:cNvSpPr/>
          <p:nvPr userDrawn="1"/>
        </p:nvSpPr>
        <p:spPr>
          <a:xfrm rot="16200000">
            <a:off x="6620965" y="4008895"/>
            <a:ext cx="3017520" cy="4700475"/>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9" name="Rectangle 8">
            <a:extLst>
              <a:ext uri="{FF2B5EF4-FFF2-40B4-BE49-F238E27FC236}">
                <a16:creationId xmlns:a16="http://schemas.microsoft.com/office/drawing/2014/main" id="{42C21BE0-EB04-BF44-A782-46F6C3F3CE30}"/>
              </a:ext>
            </a:extLst>
          </p:cNvPr>
          <p:cNvSpPr/>
          <p:nvPr userDrawn="1"/>
        </p:nvSpPr>
        <p:spPr>
          <a:xfrm rot="16200000">
            <a:off x="11635907" y="4008895"/>
            <a:ext cx="3017520" cy="4700475"/>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11" name="Rectangle 10">
            <a:extLst>
              <a:ext uri="{FF2B5EF4-FFF2-40B4-BE49-F238E27FC236}">
                <a16:creationId xmlns:a16="http://schemas.microsoft.com/office/drawing/2014/main" id="{5D0CC5B4-EA00-4841-A659-33C7BCB76BBD}"/>
              </a:ext>
            </a:extLst>
          </p:cNvPr>
          <p:cNvSpPr/>
          <p:nvPr userDrawn="1"/>
        </p:nvSpPr>
        <p:spPr>
          <a:xfrm rot="16200000">
            <a:off x="1576524" y="4008895"/>
            <a:ext cx="3017520" cy="4700475"/>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12" name="Title Placeholder 1">
            <a:extLst>
              <a:ext uri="{FF2B5EF4-FFF2-40B4-BE49-F238E27FC236}">
                <a16:creationId xmlns:a16="http://schemas.microsoft.com/office/drawing/2014/main" id="{7E53B03A-CFB5-B94F-9E1F-1968EB92806E}"/>
              </a:ext>
            </a:extLst>
          </p:cNvPr>
          <p:cNvSpPr>
            <a:spLocks noGrp="1"/>
          </p:cNvSpPr>
          <p:nvPr>
            <p:ph type="title"/>
          </p:nvPr>
        </p:nvSpPr>
        <p:spPr>
          <a:xfrm>
            <a:off x="832759" y="491841"/>
            <a:ext cx="14581412" cy="767923"/>
          </a:xfrm>
          <a:prstGeom prst="rect">
            <a:avLst/>
          </a:prstGeom>
        </p:spPr>
        <p:txBody>
          <a:bodyPr vert="horz" lIns="91440" tIns="45720" rIns="91440" bIns="45720" rtlCol="0" anchor="t">
            <a:normAutofit/>
          </a:bodyPr>
          <a:lstStyle>
            <a:lvl1pPr algn="ctr">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58A6CF21-61AE-FB4A-8E1B-E263AE7D9E77}"/>
              </a:ext>
            </a:extLst>
          </p:cNvPr>
          <p:cNvSpPr>
            <a:spLocks noGrp="1"/>
          </p:cNvSpPr>
          <p:nvPr>
            <p:ph type="body" sz="quarter" idx="12" hasCustomPrompt="1"/>
          </p:nvPr>
        </p:nvSpPr>
        <p:spPr>
          <a:xfrm>
            <a:off x="4523016" y="1276426"/>
            <a:ext cx="7200898"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a:t>CLICK TO EDIT MASTER TEXT STYLES</a:t>
            </a:r>
          </a:p>
        </p:txBody>
      </p:sp>
      <p:sp>
        <p:nvSpPr>
          <p:cNvPr id="14" name="Text Placeholder 10">
            <a:extLst>
              <a:ext uri="{FF2B5EF4-FFF2-40B4-BE49-F238E27FC236}">
                <a16:creationId xmlns:a16="http://schemas.microsoft.com/office/drawing/2014/main" id="{E369F5E6-C8B5-324F-B67A-5792F861F2EA}"/>
              </a:ext>
            </a:extLst>
          </p:cNvPr>
          <p:cNvSpPr>
            <a:spLocks noGrp="1"/>
          </p:cNvSpPr>
          <p:nvPr>
            <p:ph type="body" sz="quarter" idx="13" hasCustomPrompt="1"/>
          </p:nvPr>
        </p:nvSpPr>
        <p:spPr>
          <a:xfrm>
            <a:off x="3855533" y="1914479"/>
            <a:ext cx="3564377"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a:t>CLICK TO EDIT</a:t>
            </a:r>
          </a:p>
        </p:txBody>
      </p:sp>
      <p:sp>
        <p:nvSpPr>
          <p:cNvPr id="15" name="Text Placeholder 10">
            <a:extLst>
              <a:ext uri="{FF2B5EF4-FFF2-40B4-BE49-F238E27FC236}">
                <a16:creationId xmlns:a16="http://schemas.microsoft.com/office/drawing/2014/main" id="{0454C270-F00E-6A4D-B381-336F5AC15F88}"/>
              </a:ext>
            </a:extLst>
          </p:cNvPr>
          <p:cNvSpPr>
            <a:spLocks noGrp="1"/>
          </p:cNvSpPr>
          <p:nvPr>
            <p:ph type="body" sz="quarter" idx="14" hasCustomPrompt="1"/>
          </p:nvPr>
        </p:nvSpPr>
        <p:spPr>
          <a:xfrm>
            <a:off x="8855728" y="1914479"/>
            <a:ext cx="3564377"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a:t>CLICK TO EDIT</a:t>
            </a:r>
          </a:p>
        </p:txBody>
      </p:sp>
      <p:sp>
        <p:nvSpPr>
          <p:cNvPr id="16" name="Text Placeholder 10">
            <a:extLst>
              <a:ext uri="{FF2B5EF4-FFF2-40B4-BE49-F238E27FC236}">
                <a16:creationId xmlns:a16="http://schemas.microsoft.com/office/drawing/2014/main" id="{A501AC53-8ECC-E941-94AB-3B4BA88D02EF}"/>
              </a:ext>
            </a:extLst>
          </p:cNvPr>
          <p:cNvSpPr>
            <a:spLocks noGrp="1"/>
          </p:cNvSpPr>
          <p:nvPr>
            <p:ph type="body" sz="quarter" idx="15" hasCustomPrompt="1"/>
          </p:nvPr>
        </p:nvSpPr>
        <p:spPr>
          <a:xfrm>
            <a:off x="1303096" y="5017891"/>
            <a:ext cx="3564377"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a:t>CLICK TO EDIT</a:t>
            </a:r>
          </a:p>
        </p:txBody>
      </p:sp>
      <p:sp>
        <p:nvSpPr>
          <p:cNvPr id="17" name="Text Placeholder 10">
            <a:extLst>
              <a:ext uri="{FF2B5EF4-FFF2-40B4-BE49-F238E27FC236}">
                <a16:creationId xmlns:a16="http://schemas.microsoft.com/office/drawing/2014/main" id="{50EA783C-5EFB-154B-837C-0B160EC8B2F4}"/>
              </a:ext>
            </a:extLst>
          </p:cNvPr>
          <p:cNvSpPr>
            <a:spLocks noGrp="1"/>
          </p:cNvSpPr>
          <p:nvPr>
            <p:ph type="body" sz="quarter" idx="16" hasCustomPrompt="1"/>
          </p:nvPr>
        </p:nvSpPr>
        <p:spPr>
          <a:xfrm>
            <a:off x="6346604" y="5017891"/>
            <a:ext cx="3564377"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a:t>CLICK TO EDIT</a:t>
            </a:r>
          </a:p>
        </p:txBody>
      </p:sp>
      <p:sp>
        <p:nvSpPr>
          <p:cNvPr id="18" name="Text Placeholder 10">
            <a:extLst>
              <a:ext uri="{FF2B5EF4-FFF2-40B4-BE49-F238E27FC236}">
                <a16:creationId xmlns:a16="http://schemas.microsoft.com/office/drawing/2014/main" id="{A42050E6-1ED1-5742-89CB-BC53865FD569}"/>
              </a:ext>
            </a:extLst>
          </p:cNvPr>
          <p:cNvSpPr>
            <a:spLocks noGrp="1"/>
          </p:cNvSpPr>
          <p:nvPr>
            <p:ph type="body" sz="quarter" idx="17" hasCustomPrompt="1"/>
          </p:nvPr>
        </p:nvSpPr>
        <p:spPr>
          <a:xfrm>
            <a:off x="11362478" y="5017890"/>
            <a:ext cx="3564377"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a:t>CLICK TO EDIT</a:t>
            </a:r>
          </a:p>
        </p:txBody>
      </p:sp>
      <p:sp>
        <p:nvSpPr>
          <p:cNvPr id="21" name="Text Placeholder 10">
            <a:extLst>
              <a:ext uri="{FF2B5EF4-FFF2-40B4-BE49-F238E27FC236}">
                <a16:creationId xmlns:a16="http://schemas.microsoft.com/office/drawing/2014/main" id="{5BB40D99-E28D-3344-BB20-6B66B4B1E7F3}"/>
              </a:ext>
            </a:extLst>
          </p:cNvPr>
          <p:cNvSpPr>
            <a:spLocks noGrp="1"/>
          </p:cNvSpPr>
          <p:nvPr>
            <p:ph type="body" sz="quarter" idx="23"/>
          </p:nvPr>
        </p:nvSpPr>
        <p:spPr>
          <a:xfrm>
            <a:off x="3855532" y="2570320"/>
            <a:ext cx="3564377" cy="1706259"/>
          </a:xfrm>
          <a:prstGeom prst="rect">
            <a:avLst/>
          </a:prstGeom>
        </p:spPr>
        <p:txBody>
          <a:bodyPr anchor="t" anchorCtr="0">
            <a:noAutofit/>
          </a:bodyPr>
          <a:lstStyle>
            <a:lvl1pPr marL="0" indent="0" algn="ctr" defTabSz="1625109"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a:t>Click to edit</a:t>
            </a:r>
          </a:p>
        </p:txBody>
      </p:sp>
      <p:sp>
        <p:nvSpPr>
          <p:cNvPr id="22" name="Text Placeholder 10">
            <a:extLst>
              <a:ext uri="{FF2B5EF4-FFF2-40B4-BE49-F238E27FC236}">
                <a16:creationId xmlns:a16="http://schemas.microsoft.com/office/drawing/2014/main" id="{959A5904-635E-A94B-B6F1-B29F63B38B42}"/>
              </a:ext>
            </a:extLst>
          </p:cNvPr>
          <p:cNvSpPr>
            <a:spLocks noGrp="1"/>
          </p:cNvSpPr>
          <p:nvPr>
            <p:ph type="body" sz="quarter" idx="24"/>
          </p:nvPr>
        </p:nvSpPr>
        <p:spPr>
          <a:xfrm>
            <a:off x="8855731" y="2570320"/>
            <a:ext cx="3564377" cy="1706259"/>
          </a:xfrm>
          <a:prstGeom prst="rect">
            <a:avLst/>
          </a:prstGeom>
        </p:spPr>
        <p:txBody>
          <a:bodyPr anchor="t" anchorCtr="0">
            <a:noAutofit/>
          </a:bodyPr>
          <a:lstStyle>
            <a:lvl1pPr marL="0" indent="0" algn="ctr" defTabSz="1625109"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a:t>Click to edit</a:t>
            </a:r>
          </a:p>
        </p:txBody>
      </p:sp>
      <p:sp>
        <p:nvSpPr>
          <p:cNvPr id="23" name="Text Placeholder 10">
            <a:extLst>
              <a:ext uri="{FF2B5EF4-FFF2-40B4-BE49-F238E27FC236}">
                <a16:creationId xmlns:a16="http://schemas.microsoft.com/office/drawing/2014/main" id="{B35E9DBC-1663-4540-BD05-80717CB127EE}"/>
              </a:ext>
            </a:extLst>
          </p:cNvPr>
          <p:cNvSpPr>
            <a:spLocks noGrp="1"/>
          </p:cNvSpPr>
          <p:nvPr>
            <p:ph type="body" sz="quarter" idx="25"/>
          </p:nvPr>
        </p:nvSpPr>
        <p:spPr>
          <a:xfrm>
            <a:off x="1303097" y="5669791"/>
            <a:ext cx="3564377" cy="1706259"/>
          </a:xfrm>
          <a:prstGeom prst="rect">
            <a:avLst/>
          </a:prstGeom>
        </p:spPr>
        <p:txBody>
          <a:bodyPr anchor="t" anchorCtr="0">
            <a:noAutofit/>
          </a:bodyPr>
          <a:lstStyle>
            <a:lvl1pPr marL="0" indent="0" algn="ctr" defTabSz="1625109"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a:t>Click to edit</a:t>
            </a:r>
          </a:p>
        </p:txBody>
      </p:sp>
      <p:sp>
        <p:nvSpPr>
          <p:cNvPr id="24" name="Text Placeholder 10">
            <a:extLst>
              <a:ext uri="{FF2B5EF4-FFF2-40B4-BE49-F238E27FC236}">
                <a16:creationId xmlns:a16="http://schemas.microsoft.com/office/drawing/2014/main" id="{9E98BA33-665E-B448-973E-FADF3C18EC18}"/>
              </a:ext>
            </a:extLst>
          </p:cNvPr>
          <p:cNvSpPr>
            <a:spLocks noGrp="1"/>
          </p:cNvSpPr>
          <p:nvPr>
            <p:ph type="body" sz="quarter" idx="26"/>
          </p:nvPr>
        </p:nvSpPr>
        <p:spPr>
          <a:xfrm>
            <a:off x="6332788" y="5669791"/>
            <a:ext cx="3564377" cy="1706259"/>
          </a:xfrm>
          <a:prstGeom prst="rect">
            <a:avLst/>
          </a:prstGeom>
        </p:spPr>
        <p:txBody>
          <a:bodyPr anchor="t" anchorCtr="0">
            <a:noAutofit/>
          </a:bodyPr>
          <a:lstStyle>
            <a:lvl1pPr marL="0" indent="0" algn="ctr" defTabSz="1625109"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a:t>Click to edit</a:t>
            </a:r>
          </a:p>
        </p:txBody>
      </p:sp>
      <p:sp>
        <p:nvSpPr>
          <p:cNvPr id="25" name="Text Placeholder 10">
            <a:extLst>
              <a:ext uri="{FF2B5EF4-FFF2-40B4-BE49-F238E27FC236}">
                <a16:creationId xmlns:a16="http://schemas.microsoft.com/office/drawing/2014/main" id="{DB2C5551-5162-7346-A34C-3F7B32801703}"/>
              </a:ext>
            </a:extLst>
          </p:cNvPr>
          <p:cNvSpPr>
            <a:spLocks noGrp="1"/>
          </p:cNvSpPr>
          <p:nvPr>
            <p:ph type="body" sz="quarter" idx="27"/>
          </p:nvPr>
        </p:nvSpPr>
        <p:spPr>
          <a:xfrm>
            <a:off x="11362478" y="5662924"/>
            <a:ext cx="3564377" cy="1706259"/>
          </a:xfrm>
          <a:prstGeom prst="rect">
            <a:avLst/>
          </a:prstGeom>
        </p:spPr>
        <p:txBody>
          <a:bodyPr anchor="t" anchorCtr="0">
            <a:noAutofit/>
          </a:bodyPr>
          <a:lstStyle>
            <a:lvl1pPr marL="0" indent="0" algn="ctr" defTabSz="1625109"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a:t>Click to edit</a:t>
            </a:r>
          </a:p>
        </p:txBody>
      </p:sp>
      <p:sp>
        <p:nvSpPr>
          <p:cNvPr id="26" name="Text Placeholder 10">
            <a:extLst>
              <a:ext uri="{FF2B5EF4-FFF2-40B4-BE49-F238E27FC236}">
                <a16:creationId xmlns:a16="http://schemas.microsoft.com/office/drawing/2014/main" id="{7A89C0B2-BE68-9342-9B31-0424803DDD95}"/>
              </a:ext>
            </a:extLst>
          </p:cNvPr>
          <p:cNvSpPr>
            <a:spLocks noGrp="1"/>
          </p:cNvSpPr>
          <p:nvPr>
            <p:ph type="body" sz="quarter" idx="28" hasCustomPrompt="1"/>
          </p:nvPr>
        </p:nvSpPr>
        <p:spPr>
          <a:xfrm>
            <a:off x="4528345" y="8162470"/>
            <a:ext cx="7200898" cy="414263"/>
          </a:xfrm>
          <a:prstGeom prst="rect">
            <a:avLst/>
          </a:prstGeom>
        </p:spPr>
        <p:txBody>
          <a:bodyPr anchor="b">
            <a:noAutofit/>
          </a:bodyPr>
          <a:lstStyle>
            <a:lvl1pPr marL="0" indent="0" algn="ctr" defTabSz="1625109" rtl="0" fontAlgn="base">
              <a:lnSpc>
                <a:spcPts val="89"/>
              </a:lnSpc>
              <a:spcBef>
                <a:spcPts val="0"/>
              </a:spcBef>
              <a:spcAft>
                <a:spcPct val="0"/>
              </a:spcAft>
              <a:buClr>
                <a:schemeClr val="bg2"/>
              </a:buClr>
              <a:buNone/>
              <a:defRPr lang="en-US" sz="2700" kern="1200" spc="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a:t>Click To Edit Master Text Styles</a:t>
            </a:r>
          </a:p>
        </p:txBody>
      </p:sp>
      <p:sp>
        <p:nvSpPr>
          <p:cNvPr id="30" name="Slide Number Placeholder 5">
            <a:extLst>
              <a:ext uri="{FF2B5EF4-FFF2-40B4-BE49-F238E27FC236}">
                <a16:creationId xmlns:a16="http://schemas.microsoft.com/office/drawing/2014/main" id="{24E9D6FD-4612-754E-88C4-6B2EE282E88C}"/>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349040596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BlkBasis_standard/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50"/>
            <a:ext cx="14581414"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271"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7" y="2120902"/>
            <a:ext cx="14581414" cy="5895975"/>
          </a:xfrm>
        </p:spPr>
        <p:txBody>
          <a:bodyPr>
            <a:normAutofit/>
          </a:bodyPr>
          <a:lstStyle>
            <a:lvl1pPr>
              <a:buClr>
                <a:schemeClr val="bg1">
                  <a:lumMod val="85000"/>
                </a:schemeClr>
              </a:buClr>
              <a:defRPr sz="2600">
                <a:solidFill>
                  <a:schemeClr val="bg1">
                    <a:lumMod val="85000"/>
                  </a:schemeClr>
                </a:solidFill>
              </a:defRPr>
            </a:lvl1pPr>
            <a:lvl2pPr>
              <a:buClr>
                <a:schemeClr val="bg1">
                  <a:lumMod val="85000"/>
                </a:schemeClr>
              </a:buClr>
              <a:defRPr sz="2000">
                <a:solidFill>
                  <a:schemeClr val="bg1">
                    <a:lumMod val="85000"/>
                  </a:schemeClr>
                </a:solidFill>
              </a:defRPr>
            </a:lvl2pPr>
            <a:lvl3pPr>
              <a:buClr>
                <a:schemeClr val="bg1">
                  <a:lumMod val="85000"/>
                </a:schemeClr>
              </a:buClr>
              <a:defRPr sz="1800">
                <a:solidFill>
                  <a:schemeClr val="bg1">
                    <a:lumMod val="85000"/>
                  </a:schemeClr>
                </a:solidFill>
              </a:defRPr>
            </a:lvl3pPr>
          </a:lstStyle>
          <a:p>
            <a:pPr lvl="0"/>
            <a:r>
              <a:rPr lang="en-US" dirty="0"/>
              <a:t>Click to edit Master text styles</a:t>
            </a:r>
          </a:p>
          <a:p>
            <a:pPr lvl="1"/>
            <a:r>
              <a:rPr lang="en-US" dirty="0"/>
              <a:t>Second level</a:t>
            </a:r>
          </a:p>
          <a:p>
            <a:pPr lvl="2"/>
            <a:r>
              <a:rPr lang="en-US" dirty="0"/>
              <a:t>Third level</a:t>
            </a:r>
          </a:p>
        </p:txBody>
      </p:sp>
      <p:pic>
        <p:nvPicPr>
          <p:cNvPr id="9" name="Graphic 8">
            <a:extLst>
              <a:ext uri="{FF2B5EF4-FFF2-40B4-BE49-F238E27FC236}">
                <a16:creationId xmlns:a16="http://schemas.microsoft.com/office/drawing/2014/main" id="{89D4DFC8-9667-DD4F-8FC7-E1BB7D7D2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1"/>
          </a:xfrm>
          <a:prstGeom prst="rect">
            <a:avLst/>
          </a:prstGeom>
        </p:spPr>
      </p:pic>
    </p:spTree>
    <p:extLst>
      <p:ext uri="{BB962C8B-B14F-4D97-AF65-F5344CB8AC3E}">
        <p14:creationId xmlns:p14="http://schemas.microsoft.com/office/powerpoint/2010/main" val="4278853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_BlkBasis/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50"/>
            <a:ext cx="14581414"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271"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9" y="2120902"/>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pic>
        <p:nvPicPr>
          <p:cNvPr id="9" name="Graphic 8">
            <a:extLst>
              <a:ext uri="{FF2B5EF4-FFF2-40B4-BE49-F238E27FC236}">
                <a16:creationId xmlns:a16="http://schemas.microsoft.com/office/drawing/2014/main" id="{89D4DFC8-9667-DD4F-8FC7-E1BB7D7D2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1"/>
          </a:xfrm>
          <a:prstGeom prst="rect">
            <a:avLst/>
          </a:prstGeom>
        </p:spPr>
      </p:pic>
      <p:sp>
        <p:nvSpPr>
          <p:cNvPr id="12" name="Text Placeholder 2">
            <a:extLst>
              <a:ext uri="{FF2B5EF4-FFF2-40B4-BE49-F238E27FC236}">
                <a16:creationId xmlns:a16="http://schemas.microsoft.com/office/drawing/2014/main" id="{3878BDE1-DCDA-BD4B-A786-CFC9BBBA417C}"/>
              </a:ext>
            </a:extLst>
          </p:cNvPr>
          <p:cNvSpPr>
            <a:spLocks noGrp="1"/>
          </p:cNvSpPr>
          <p:nvPr>
            <p:ph type="body" sz="quarter" idx="14"/>
          </p:nvPr>
        </p:nvSpPr>
        <p:spPr>
          <a:xfrm>
            <a:off x="8605159" y="2120902"/>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710017FE-2F1D-CA45-9184-F25BAD0FF3F4}"/>
              </a:ext>
            </a:extLst>
          </p:cNvPr>
          <p:cNvCxnSpPr>
            <a:cxnSpLocks/>
          </p:cNvCxnSpPr>
          <p:nvPr userDrawn="1"/>
        </p:nvCxnSpPr>
        <p:spPr>
          <a:xfrm flipV="1">
            <a:off x="8123463" y="2743201"/>
            <a:ext cx="0" cy="472440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631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adSlide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C15B833-3719-8246-8FE1-6DCC3E09BBAB}"/>
              </a:ext>
            </a:extLst>
          </p:cNvPr>
          <p:cNvPicPr>
            <a:picLocks noChangeAspect="1"/>
          </p:cNvPicPr>
          <p:nvPr userDrawn="1"/>
        </p:nvPicPr>
        <p:blipFill>
          <a:blip r:embed="rId2"/>
          <a:stretch>
            <a:fillRect/>
          </a:stretch>
        </p:blipFill>
        <p:spPr>
          <a:xfrm>
            <a:off x="94" y="0"/>
            <a:ext cx="16257401" cy="9144000"/>
          </a:xfrm>
          <a:prstGeom prst="rect">
            <a:avLst/>
          </a:prstGeom>
        </p:spPr>
      </p:pic>
      <p:sp>
        <p:nvSpPr>
          <p:cNvPr id="10" name="Text Placeholder 11">
            <a:extLst>
              <a:ext uri="{FF2B5EF4-FFF2-40B4-BE49-F238E27FC236}">
                <a16:creationId xmlns:a16="http://schemas.microsoft.com/office/drawing/2014/main" id="{4357B4A3-1715-4642-8904-871ACCCBF1C2}"/>
              </a:ext>
            </a:extLst>
          </p:cNvPr>
          <p:cNvSpPr>
            <a:spLocks noGrp="1"/>
          </p:cNvSpPr>
          <p:nvPr>
            <p:ph type="body" sz="quarter" idx="10"/>
          </p:nvPr>
        </p:nvSpPr>
        <p:spPr>
          <a:xfrm>
            <a:off x="1364476" y="4730497"/>
            <a:ext cx="9315717"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44" marR="0" lvl="0" indent="-304744" algn="l" defTabSz="1625231"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2" name="Text Placeholder 14">
            <a:extLst>
              <a:ext uri="{FF2B5EF4-FFF2-40B4-BE49-F238E27FC236}">
                <a16:creationId xmlns:a16="http://schemas.microsoft.com/office/drawing/2014/main" id="{C912A56A-821A-7A42-BAA9-CEA5D3874F9B}"/>
              </a:ext>
            </a:extLst>
          </p:cNvPr>
          <p:cNvSpPr>
            <a:spLocks noGrp="1"/>
          </p:cNvSpPr>
          <p:nvPr>
            <p:ph type="body" sz="quarter" idx="11" hasCustomPrompt="1"/>
          </p:nvPr>
        </p:nvSpPr>
        <p:spPr>
          <a:xfrm>
            <a:off x="1364478" y="5326747"/>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44" marR="0" lvl="0" indent="-304744" algn="l" defTabSz="1625231"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4" name="Graphic 13">
            <a:extLst>
              <a:ext uri="{FF2B5EF4-FFF2-40B4-BE49-F238E27FC236}">
                <a16:creationId xmlns:a16="http://schemas.microsoft.com/office/drawing/2014/main" id="{56F3315B-100C-354B-83C8-B746785AA5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10648" y="2953093"/>
            <a:ext cx="3649182" cy="1274715"/>
          </a:xfrm>
          <a:prstGeom prst="rect">
            <a:avLst/>
          </a:prstGeom>
        </p:spPr>
      </p:pic>
    </p:spTree>
    <p:extLst>
      <p:ext uri="{BB962C8B-B14F-4D97-AF65-F5344CB8AC3E}">
        <p14:creationId xmlns:p14="http://schemas.microsoft.com/office/powerpoint/2010/main" val="2818823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7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15C6076-38E8-DA44-9928-92C55D8826E2}"/>
              </a:ext>
            </a:extLst>
          </p:cNvPr>
          <p:cNvPicPr>
            <a:picLocks noChangeAspect="1"/>
          </p:cNvPicPr>
          <p:nvPr userDrawn="1"/>
        </p:nvPicPr>
        <p:blipFill>
          <a:blip r:embed="rId2"/>
          <a:stretch>
            <a:fillRect/>
          </a:stretch>
        </p:blipFill>
        <p:spPr>
          <a:xfrm>
            <a:off x="94" y="0"/>
            <a:ext cx="16257401" cy="9144000"/>
          </a:xfrm>
          <a:prstGeom prst="rect">
            <a:avLst/>
          </a:prstGeom>
        </p:spPr>
      </p:pic>
      <p:sp>
        <p:nvSpPr>
          <p:cNvPr id="10" name="Right Triangle 9">
            <a:extLst>
              <a:ext uri="{FF2B5EF4-FFF2-40B4-BE49-F238E27FC236}">
                <a16:creationId xmlns:a16="http://schemas.microsoft.com/office/drawing/2014/main" id="{2BCC8D7E-FD07-BD44-B934-D2304EBC7481}"/>
              </a:ext>
            </a:extLst>
          </p:cNvPr>
          <p:cNvSpPr/>
          <p:nvPr userDrawn="1"/>
        </p:nvSpPr>
        <p:spPr>
          <a:xfrm flipH="1">
            <a:off x="0" y="7440707"/>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 name="Text Placeholder 6">
            <a:extLst>
              <a:ext uri="{FF2B5EF4-FFF2-40B4-BE49-F238E27FC236}">
                <a16:creationId xmlns:a16="http://schemas.microsoft.com/office/drawing/2014/main" id="{96B618F4-05FB-644D-A3B8-D57403F67D93}"/>
              </a:ext>
            </a:extLst>
          </p:cNvPr>
          <p:cNvSpPr>
            <a:spLocks noGrp="1"/>
          </p:cNvSpPr>
          <p:nvPr>
            <p:ph type="body" sz="quarter" idx="10"/>
          </p:nvPr>
        </p:nvSpPr>
        <p:spPr>
          <a:xfrm>
            <a:off x="1453413" y="3441427"/>
            <a:ext cx="6837452" cy="1435375"/>
          </a:xfrm>
        </p:spPr>
        <p:txBody>
          <a:bodyPr anchor="b">
            <a:noAutofit/>
          </a:bodyPr>
          <a:lstStyle>
            <a:lvl1pPr marL="0" indent="0" algn="l" defTabSz="1625231"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8" kern="1200" spc="0" baseline="0" dirty="0">
                <a:solidFill>
                  <a:schemeClr val="bg1"/>
                </a:solidFill>
                <a:latin typeface="+mj-lt"/>
                <a:ea typeface="+mn-ea"/>
                <a:cs typeface="+mn-cs"/>
              </a:defRPr>
            </a:lvl1pPr>
            <a:lvl2pPr marL="534199" indent="0">
              <a:buNone/>
              <a:defRPr/>
            </a:lvl2pPr>
          </a:lstStyle>
          <a:p>
            <a:pPr lvl="0"/>
            <a:r>
              <a:rPr lang="en-US" dirty="0"/>
              <a:t>Click to edit </a:t>
            </a:r>
          </a:p>
        </p:txBody>
      </p:sp>
      <p:sp>
        <p:nvSpPr>
          <p:cNvPr id="15" name="Text Placeholder 2">
            <a:extLst>
              <a:ext uri="{FF2B5EF4-FFF2-40B4-BE49-F238E27FC236}">
                <a16:creationId xmlns:a16="http://schemas.microsoft.com/office/drawing/2014/main" id="{711245E6-9FC2-FA44-8BD0-B131F86DB423}"/>
              </a:ext>
            </a:extLst>
          </p:cNvPr>
          <p:cNvSpPr>
            <a:spLocks noGrp="1"/>
          </p:cNvSpPr>
          <p:nvPr>
            <p:ph type="body" sz="quarter" idx="12"/>
          </p:nvPr>
        </p:nvSpPr>
        <p:spPr>
          <a:xfrm>
            <a:off x="1486063" y="4614592"/>
            <a:ext cx="6838053" cy="1607101"/>
          </a:xfrm>
        </p:spPr>
        <p:txBody>
          <a:bodyPr anchor="t">
            <a:normAutofit/>
          </a:bodyPr>
          <a:lstStyle>
            <a:lvl1pPr marL="0" indent="0" algn="l" defTabSz="1218214"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18" name="Text Placeholder 17">
            <a:extLst>
              <a:ext uri="{FF2B5EF4-FFF2-40B4-BE49-F238E27FC236}">
                <a16:creationId xmlns:a16="http://schemas.microsoft.com/office/drawing/2014/main" id="{1516E8B3-EE74-9542-ABD1-CA273A32D487}"/>
              </a:ext>
            </a:extLst>
          </p:cNvPr>
          <p:cNvSpPr>
            <a:spLocks noGrp="1"/>
          </p:cNvSpPr>
          <p:nvPr>
            <p:ph type="body" sz="quarter" idx="13" hasCustomPrompt="1"/>
          </p:nvPr>
        </p:nvSpPr>
        <p:spPr>
          <a:xfrm>
            <a:off x="1470394" y="3338907"/>
            <a:ext cx="6820473" cy="566069"/>
          </a:xfrm>
        </p:spPr>
        <p:txBody>
          <a:bodyPr anchor="ctr"/>
          <a:lstStyle>
            <a:lvl1pPr marL="60948" indent="0" algn="l" defTabSz="1625231"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1" name="Graphic 10">
            <a:extLst>
              <a:ext uri="{FF2B5EF4-FFF2-40B4-BE49-F238E27FC236}">
                <a16:creationId xmlns:a16="http://schemas.microsoft.com/office/drawing/2014/main" id="{B17277E1-AB4E-6A44-B383-5C8980DE06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1"/>
          </a:xfrm>
          <a:prstGeom prst="rect">
            <a:avLst/>
          </a:prstGeom>
        </p:spPr>
      </p:pic>
    </p:spTree>
    <p:extLst>
      <p:ext uri="{BB962C8B-B14F-4D97-AF65-F5344CB8AC3E}">
        <p14:creationId xmlns:p14="http://schemas.microsoft.com/office/powerpoint/2010/main" val="90538873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umns_4/k">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73246FFE-8AC3-9349-8B3C-92ED770182EE}"/>
              </a:ext>
            </a:extLst>
          </p:cNvPr>
          <p:cNvPicPr>
            <a:picLocks noChangeAspect="1"/>
          </p:cNvPicPr>
          <p:nvPr userDrawn="1"/>
        </p:nvPicPr>
        <p:blipFill>
          <a:blip r:embed="rId2"/>
          <a:stretch>
            <a:fillRect/>
          </a:stretch>
        </p:blipFill>
        <p:spPr>
          <a:xfrm>
            <a:off x="94" y="0"/>
            <a:ext cx="16257401" cy="9144000"/>
          </a:xfrm>
          <a:prstGeom prst="rect">
            <a:avLst/>
          </a:prstGeom>
        </p:spPr>
      </p:pic>
      <p:pic>
        <p:nvPicPr>
          <p:cNvPr id="17" name="Graphic 16">
            <a:extLst>
              <a:ext uri="{FF2B5EF4-FFF2-40B4-BE49-F238E27FC236}">
                <a16:creationId xmlns:a16="http://schemas.microsoft.com/office/drawing/2014/main" id="{8C20A29C-1D1F-104C-9CB5-ECA20BF7EEA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402872" y="8576732"/>
            <a:ext cx="951069" cy="332189"/>
          </a:xfrm>
          <a:prstGeom prst="rect">
            <a:avLst/>
          </a:prstGeom>
        </p:spPr>
      </p:pic>
      <p:sp>
        <p:nvSpPr>
          <p:cNvPr id="15" name="Text Placeholder 2">
            <a:extLst>
              <a:ext uri="{FF2B5EF4-FFF2-40B4-BE49-F238E27FC236}">
                <a16:creationId xmlns:a16="http://schemas.microsoft.com/office/drawing/2014/main" id="{9D1B17B0-E642-354A-92E1-6B3C62808282}"/>
              </a:ext>
            </a:extLst>
          </p:cNvPr>
          <p:cNvSpPr>
            <a:spLocks noGrp="1"/>
          </p:cNvSpPr>
          <p:nvPr>
            <p:ph type="body" sz="quarter" idx="13" hasCustomPrompt="1"/>
          </p:nvPr>
        </p:nvSpPr>
        <p:spPr>
          <a:xfrm>
            <a:off x="1866864"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8" name="Text Placeholder 4">
            <a:extLst>
              <a:ext uri="{FF2B5EF4-FFF2-40B4-BE49-F238E27FC236}">
                <a16:creationId xmlns:a16="http://schemas.microsoft.com/office/drawing/2014/main" id="{EDD29D70-A450-DD4C-8AD5-0A34527883EB}"/>
              </a:ext>
            </a:extLst>
          </p:cNvPr>
          <p:cNvSpPr>
            <a:spLocks noGrp="1"/>
          </p:cNvSpPr>
          <p:nvPr>
            <p:ph type="body" sz="quarter" idx="14"/>
          </p:nvPr>
        </p:nvSpPr>
        <p:spPr>
          <a:xfrm>
            <a:off x="1866864"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9" name="Slide Number Placeholder 5">
            <a:extLst>
              <a:ext uri="{FF2B5EF4-FFF2-40B4-BE49-F238E27FC236}">
                <a16:creationId xmlns:a16="http://schemas.microsoft.com/office/drawing/2014/main" id="{A9CEA4ED-1375-2340-87DA-BA76C448E861}"/>
              </a:ext>
            </a:extLst>
          </p:cNvPr>
          <p:cNvSpPr txBox="1">
            <a:spLocks/>
          </p:cNvSpPr>
          <p:nvPr userDrawn="1"/>
        </p:nvSpPr>
        <p:spPr>
          <a:xfrm>
            <a:off x="852898" y="8550279"/>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8946"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8946"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0" name="Text Placeholder 2">
            <a:extLst>
              <a:ext uri="{FF2B5EF4-FFF2-40B4-BE49-F238E27FC236}">
                <a16:creationId xmlns:a16="http://schemas.microsoft.com/office/drawing/2014/main" id="{58283B92-643D-0D42-B21F-A51A957E6A91}"/>
              </a:ext>
            </a:extLst>
          </p:cNvPr>
          <p:cNvSpPr>
            <a:spLocks noGrp="1"/>
          </p:cNvSpPr>
          <p:nvPr>
            <p:ph type="body" sz="quarter" idx="15" hasCustomPrompt="1"/>
          </p:nvPr>
        </p:nvSpPr>
        <p:spPr>
          <a:xfrm>
            <a:off x="5122186"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1" name="Text Placeholder 4">
            <a:extLst>
              <a:ext uri="{FF2B5EF4-FFF2-40B4-BE49-F238E27FC236}">
                <a16:creationId xmlns:a16="http://schemas.microsoft.com/office/drawing/2014/main" id="{288A374B-F4CA-4246-BD9B-92D8C2911BD6}"/>
              </a:ext>
            </a:extLst>
          </p:cNvPr>
          <p:cNvSpPr>
            <a:spLocks noGrp="1"/>
          </p:cNvSpPr>
          <p:nvPr>
            <p:ph type="body" sz="quarter" idx="16"/>
          </p:nvPr>
        </p:nvSpPr>
        <p:spPr>
          <a:xfrm>
            <a:off x="5122186"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2" name="Text Placeholder 2">
            <a:extLst>
              <a:ext uri="{FF2B5EF4-FFF2-40B4-BE49-F238E27FC236}">
                <a16:creationId xmlns:a16="http://schemas.microsoft.com/office/drawing/2014/main" id="{4081A231-EF1F-FD4E-878B-70353CDB218F}"/>
              </a:ext>
            </a:extLst>
          </p:cNvPr>
          <p:cNvSpPr>
            <a:spLocks noGrp="1"/>
          </p:cNvSpPr>
          <p:nvPr>
            <p:ph type="body" sz="quarter" idx="17" hasCustomPrompt="1"/>
          </p:nvPr>
        </p:nvSpPr>
        <p:spPr>
          <a:xfrm>
            <a:off x="8377508"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3" name="Text Placeholder 4">
            <a:extLst>
              <a:ext uri="{FF2B5EF4-FFF2-40B4-BE49-F238E27FC236}">
                <a16:creationId xmlns:a16="http://schemas.microsoft.com/office/drawing/2014/main" id="{5923306F-2ACE-5D4E-98C0-D20B91E53050}"/>
              </a:ext>
            </a:extLst>
          </p:cNvPr>
          <p:cNvSpPr>
            <a:spLocks noGrp="1"/>
          </p:cNvSpPr>
          <p:nvPr>
            <p:ph type="body" sz="quarter" idx="18"/>
          </p:nvPr>
        </p:nvSpPr>
        <p:spPr>
          <a:xfrm>
            <a:off x="8377508"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54977374-1CB9-C94A-9AEB-A78B5435DD11}"/>
              </a:ext>
            </a:extLst>
          </p:cNvPr>
          <p:cNvSpPr>
            <a:spLocks noGrp="1"/>
          </p:cNvSpPr>
          <p:nvPr>
            <p:ph type="body" sz="quarter" idx="19" hasCustomPrompt="1"/>
          </p:nvPr>
        </p:nvSpPr>
        <p:spPr>
          <a:xfrm>
            <a:off x="11632830"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6" name="Text Placeholder 4">
            <a:extLst>
              <a:ext uri="{FF2B5EF4-FFF2-40B4-BE49-F238E27FC236}">
                <a16:creationId xmlns:a16="http://schemas.microsoft.com/office/drawing/2014/main" id="{21C59B00-8DBE-BE43-8891-6E36F9BE8EE8}"/>
              </a:ext>
            </a:extLst>
          </p:cNvPr>
          <p:cNvSpPr>
            <a:spLocks noGrp="1"/>
          </p:cNvSpPr>
          <p:nvPr>
            <p:ph type="body" sz="quarter" idx="20"/>
          </p:nvPr>
        </p:nvSpPr>
        <p:spPr>
          <a:xfrm>
            <a:off x="11632830"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4" name="Title Placeholder 1">
            <a:extLst>
              <a:ext uri="{FF2B5EF4-FFF2-40B4-BE49-F238E27FC236}">
                <a16:creationId xmlns:a16="http://schemas.microsoft.com/office/drawing/2014/main" id="{356A3D76-5955-3B45-9787-9C164A6667FA}"/>
              </a:ext>
            </a:extLst>
          </p:cNvPr>
          <p:cNvSpPr>
            <a:spLocks noGrp="1"/>
          </p:cNvSpPr>
          <p:nvPr>
            <p:ph type="title"/>
          </p:nvPr>
        </p:nvSpPr>
        <p:spPr>
          <a:xfrm>
            <a:off x="832759" y="491841"/>
            <a:ext cx="14581412" cy="767923"/>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5" name="Text Placeholder 10">
            <a:extLst>
              <a:ext uri="{FF2B5EF4-FFF2-40B4-BE49-F238E27FC236}">
                <a16:creationId xmlns:a16="http://schemas.microsoft.com/office/drawing/2014/main" id="{63219CA3-C321-8645-8058-CAFEE09799E4}"/>
              </a:ext>
            </a:extLst>
          </p:cNvPr>
          <p:cNvSpPr>
            <a:spLocks noGrp="1"/>
          </p:cNvSpPr>
          <p:nvPr>
            <p:ph type="body" sz="quarter" idx="12" hasCustomPrompt="1"/>
          </p:nvPr>
        </p:nvSpPr>
        <p:spPr>
          <a:xfrm>
            <a:off x="4523016" y="1276426"/>
            <a:ext cx="7200898"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2807482782"/>
      </p:ext>
    </p:extLst>
  </p:cSld>
  <p:clrMapOvr>
    <a:masterClrMapping/>
  </p:clrMapOvr>
  <p:extLst>
    <p:ext uri="{DCECCB84-F9BA-43D5-87BE-67443E8EF086}">
      <p15:sldGuideLst xmlns:p15="http://schemas.microsoft.com/office/powerpoint/2012/main">
        <p15:guide id="1" pos="4832">
          <p15:clr>
            <a:srgbClr val="FBAE40"/>
          </p15:clr>
        </p15:guide>
        <p15:guide id="2" pos="540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rcleBase/k">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3AFFA4-9EB8-3D44-8C6A-D52E9B63030E}"/>
              </a:ext>
            </a:extLst>
          </p:cNvPr>
          <p:cNvPicPr>
            <a:picLocks noChangeAspect="1"/>
          </p:cNvPicPr>
          <p:nvPr userDrawn="1"/>
        </p:nvPicPr>
        <p:blipFill>
          <a:blip r:embed="rId2"/>
          <a:stretch>
            <a:fillRect/>
          </a:stretch>
        </p:blipFill>
        <p:spPr>
          <a:xfrm>
            <a:off x="0" y="0"/>
            <a:ext cx="16264538" cy="9144000"/>
          </a:xfrm>
          <a:prstGeom prst="rect">
            <a:avLst/>
          </a:prstGeom>
        </p:spPr>
      </p:pic>
      <p:sp>
        <p:nvSpPr>
          <p:cNvPr id="16" name="Title Placeholder 1">
            <a:extLst>
              <a:ext uri="{FF2B5EF4-FFF2-40B4-BE49-F238E27FC236}">
                <a16:creationId xmlns:a16="http://schemas.microsoft.com/office/drawing/2014/main" id="{A2D5614B-A2D9-D44B-8AE3-46A9FFEC030C}"/>
              </a:ext>
            </a:extLst>
          </p:cNvPr>
          <p:cNvSpPr>
            <a:spLocks noGrp="1"/>
          </p:cNvSpPr>
          <p:nvPr>
            <p:ph type="title"/>
          </p:nvPr>
        </p:nvSpPr>
        <p:spPr>
          <a:xfrm>
            <a:off x="832758" y="764950"/>
            <a:ext cx="14559642"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8" name="Text Placeholder 10">
            <a:extLst>
              <a:ext uri="{FF2B5EF4-FFF2-40B4-BE49-F238E27FC236}">
                <a16:creationId xmlns:a16="http://schemas.microsoft.com/office/drawing/2014/main" id="{5B095569-96EB-2643-8F17-79022FDE6D5C}"/>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271"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9" name="Slide Number Placeholder 5">
            <a:extLst>
              <a:ext uri="{FF2B5EF4-FFF2-40B4-BE49-F238E27FC236}">
                <a16:creationId xmlns:a16="http://schemas.microsoft.com/office/drawing/2014/main" id="{9C47BAC6-522A-C247-8F3D-76F78B10C9BD}"/>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5" name="Graphic 14">
            <a:extLst>
              <a:ext uri="{FF2B5EF4-FFF2-40B4-BE49-F238E27FC236}">
                <a16:creationId xmlns:a16="http://schemas.microsoft.com/office/drawing/2014/main" id="{CAB0AF4D-8CC6-4641-B83C-C8DDC611CB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1"/>
          </a:xfrm>
          <a:prstGeom prst="rect">
            <a:avLst/>
          </a:prstGeom>
        </p:spPr>
      </p:pic>
    </p:spTree>
    <p:extLst>
      <p:ext uri="{BB962C8B-B14F-4D97-AF65-F5344CB8AC3E}">
        <p14:creationId xmlns:p14="http://schemas.microsoft.com/office/powerpoint/2010/main" val="3145280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BlkBasis/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8" y="2120900"/>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sp>
        <p:nvSpPr>
          <p:cNvPr id="12" name="Text Placeholder 2">
            <a:extLst>
              <a:ext uri="{FF2B5EF4-FFF2-40B4-BE49-F238E27FC236}">
                <a16:creationId xmlns:a16="http://schemas.microsoft.com/office/drawing/2014/main" id="{3878BDE1-DCDA-BD4B-A786-CFC9BBBA417C}"/>
              </a:ext>
            </a:extLst>
          </p:cNvPr>
          <p:cNvSpPr>
            <a:spLocks noGrp="1"/>
          </p:cNvSpPr>
          <p:nvPr>
            <p:ph type="body" sz="quarter" idx="14"/>
          </p:nvPr>
        </p:nvSpPr>
        <p:spPr>
          <a:xfrm>
            <a:off x="8605157" y="2120900"/>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710017FE-2F1D-CA45-9184-F25BAD0FF3F4}"/>
              </a:ext>
            </a:extLst>
          </p:cNvPr>
          <p:cNvCxnSpPr>
            <a:cxnSpLocks/>
          </p:cNvCxnSpPr>
          <p:nvPr userDrawn="1"/>
        </p:nvCxnSpPr>
        <p:spPr>
          <a:xfrm flipV="1">
            <a:off x="8123463" y="2743200"/>
            <a:ext cx="0" cy="472440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098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hex/1k">
    <p:spTree>
      <p:nvGrpSpPr>
        <p:cNvPr id="1" name=""/>
        <p:cNvGrpSpPr/>
        <p:nvPr/>
      </p:nvGrpSpPr>
      <p:grpSpPr>
        <a:xfrm>
          <a:off x="0" y="0"/>
          <a:ext cx="0" cy="0"/>
          <a:chOff x="0" y="0"/>
          <a:chExt cx="0" cy="0"/>
        </a:xfrm>
      </p:grpSpPr>
      <p:pic>
        <p:nvPicPr>
          <p:cNvPr id="4" name="Picture 3" descr="A picture containing person, wall, indoor&#10;&#10;Description automatically generated">
            <a:extLst>
              <a:ext uri="{FF2B5EF4-FFF2-40B4-BE49-F238E27FC236}">
                <a16:creationId xmlns:a16="http://schemas.microsoft.com/office/drawing/2014/main" id="{434EEA99-36B7-BC45-8C65-97EB8705E7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375" y="0"/>
            <a:ext cx="16292963" cy="9144000"/>
          </a:xfrm>
          <a:prstGeom prst="rect">
            <a:avLst/>
          </a:prstGeom>
        </p:spPr>
      </p:pic>
      <p:pic>
        <p:nvPicPr>
          <p:cNvPr id="6" name="Graphic 5">
            <a:extLst>
              <a:ext uri="{FF2B5EF4-FFF2-40B4-BE49-F238E27FC236}">
                <a16:creationId xmlns:a16="http://schemas.microsoft.com/office/drawing/2014/main" id="{26B31CE2-795A-9044-8338-7B94A9EA46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1"/>
            <a:ext cx="5627846" cy="4860415"/>
          </a:xfrm>
          <a:prstGeom prst="rect">
            <a:avLst/>
          </a:prstGeom>
        </p:spPr>
      </p:pic>
    </p:spTree>
    <p:extLst>
      <p:ext uri="{BB962C8B-B14F-4D97-AF65-F5344CB8AC3E}">
        <p14:creationId xmlns:p14="http://schemas.microsoft.com/office/powerpoint/2010/main" val="366436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kBasis_half/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8" y="2808514"/>
            <a:ext cx="8311246" cy="5208361"/>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sp>
        <p:nvSpPr>
          <p:cNvPr id="12" name="Text Placeholder 2">
            <a:extLst>
              <a:ext uri="{FF2B5EF4-FFF2-40B4-BE49-F238E27FC236}">
                <a16:creationId xmlns:a16="http://schemas.microsoft.com/office/drawing/2014/main" id="{3878BDE1-DCDA-BD4B-A786-CFC9BBBA417C}"/>
              </a:ext>
            </a:extLst>
          </p:cNvPr>
          <p:cNvSpPr>
            <a:spLocks noGrp="1"/>
          </p:cNvSpPr>
          <p:nvPr>
            <p:ph type="body" sz="quarter" idx="14"/>
          </p:nvPr>
        </p:nvSpPr>
        <p:spPr>
          <a:xfrm>
            <a:off x="10325098" y="2808514"/>
            <a:ext cx="5089072" cy="5208361"/>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710017FE-2F1D-CA45-9184-F25BAD0FF3F4}"/>
              </a:ext>
            </a:extLst>
          </p:cNvPr>
          <p:cNvCxnSpPr>
            <a:cxnSpLocks/>
          </p:cNvCxnSpPr>
          <p:nvPr userDrawn="1"/>
        </p:nvCxnSpPr>
        <p:spPr>
          <a:xfrm flipV="1">
            <a:off x="9748715" y="2743200"/>
            <a:ext cx="0" cy="472440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84F0153A-8C81-2842-ABA2-FD49B45332B1}"/>
              </a:ext>
            </a:extLst>
          </p:cNvPr>
          <p:cNvSpPr>
            <a:spLocks noGrp="1"/>
          </p:cNvSpPr>
          <p:nvPr>
            <p:ph type="body" sz="quarter" idx="15" hasCustomPrompt="1"/>
          </p:nvPr>
        </p:nvSpPr>
        <p:spPr>
          <a:xfrm>
            <a:off x="832758" y="2195440"/>
            <a:ext cx="831820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17" name="Text Placeholder 2">
            <a:extLst>
              <a:ext uri="{FF2B5EF4-FFF2-40B4-BE49-F238E27FC236}">
                <a16:creationId xmlns:a16="http://schemas.microsoft.com/office/drawing/2014/main" id="{0208824A-BFE8-DC41-A7C9-3DD8296A526D}"/>
              </a:ext>
            </a:extLst>
          </p:cNvPr>
          <p:cNvSpPr>
            <a:spLocks noGrp="1"/>
          </p:cNvSpPr>
          <p:nvPr>
            <p:ph type="body" sz="quarter" idx="16" hasCustomPrompt="1"/>
          </p:nvPr>
        </p:nvSpPr>
        <p:spPr>
          <a:xfrm>
            <a:off x="10325098" y="2195440"/>
            <a:ext cx="5089072"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Tree>
    <p:extLst>
      <p:ext uri="{BB962C8B-B14F-4D97-AF65-F5344CB8AC3E}">
        <p14:creationId xmlns:p14="http://schemas.microsoft.com/office/powerpoint/2010/main" val="311249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dSlide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C15B833-3719-8246-8FE1-6DCC3E09BBAB}"/>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0" name="Text Placeholder 11">
            <a:extLst>
              <a:ext uri="{FF2B5EF4-FFF2-40B4-BE49-F238E27FC236}">
                <a16:creationId xmlns:a16="http://schemas.microsoft.com/office/drawing/2014/main" id="{4357B4A3-1715-4642-8904-871ACCCBF1C2}"/>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2" name="Text Placeholder 14">
            <a:extLst>
              <a:ext uri="{FF2B5EF4-FFF2-40B4-BE49-F238E27FC236}">
                <a16:creationId xmlns:a16="http://schemas.microsoft.com/office/drawing/2014/main" id="{C912A56A-821A-7A42-BAA9-CEA5D3874F9B}"/>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4280758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adSlide4_BlkBasis/k">
    <p:spTree>
      <p:nvGrpSpPr>
        <p:cNvPr id="1" name=""/>
        <p:cNvGrpSpPr/>
        <p:nvPr/>
      </p:nvGrpSpPr>
      <p:grpSpPr>
        <a:xfrm>
          <a:off x="0" y="0"/>
          <a:ext cx="0" cy="0"/>
          <a:chOff x="0" y="0"/>
          <a:chExt cx="0" cy="0"/>
        </a:xfrm>
      </p:grpSpPr>
      <p:pic>
        <p:nvPicPr>
          <p:cNvPr id="4" name="Picture 3" descr="A picture containing close&#10;&#10;Description automatically generated">
            <a:extLst>
              <a:ext uri="{FF2B5EF4-FFF2-40B4-BE49-F238E27FC236}">
                <a16:creationId xmlns:a16="http://schemas.microsoft.com/office/drawing/2014/main" id="{8FD0D6E3-8AD0-AA49-BD11-ACC948561AB2}"/>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7" name="Text Placeholder 11">
            <a:extLst>
              <a:ext uri="{FF2B5EF4-FFF2-40B4-BE49-F238E27FC236}">
                <a16:creationId xmlns:a16="http://schemas.microsoft.com/office/drawing/2014/main" id="{E68F1FAF-B519-974A-B7E7-2D1218CE969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9" name="Text Placeholder 14">
            <a:extLst>
              <a:ext uri="{FF2B5EF4-FFF2-40B4-BE49-F238E27FC236}">
                <a16:creationId xmlns:a16="http://schemas.microsoft.com/office/drawing/2014/main" id="{A718E201-6C72-084D-B01B-63DF49A04DC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19780979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980EBF-A597-634D-9289-C3251F86487C}"/>
              </a:ext>
            </a:extLst>
          </p:cNvPr>
          <p:cNvSpPr/>
          <p:nvPr userDrawn="1"/>
        </p:nvSpPr>
        <p:spPr>
          <a:xfrm>
            <a:off x="1" y="0"/>
            <a:ext cx="16257588" cy="9144000"/>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Slide Number Placeholder 5">
            <a:extLst>
              <a:ext uri="{FF2B5EF4-FFF2-40B4-BE49-F238E27FC236}">
                <a16:creationId xmlns:a16="http://schemas.microsoft.com/office/drawing/2014/main" id="{3E268FF1-253A-D649-B6BF-D7C97B34CBCD}"/>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4" name="Text Placeholder 2">
            <a:extLst>
              <a:ext uri="{FF2B5EF4-FFF2-40B4-BE49-F238E27FC236}">
                <a16:creationId xmlns:a16="http://schemas.microsoft.com/office/drawing/2014/main" id="{893C2096-59E8-4C49-87E7-E37B7F8F3E98}"/>
              </a:ext>
            </a:extLst>
          </p:cNvPr>
          <p:cNvSpPr>
            <a:spLocks noGrp="1"/>
          </p:cNvSpPr>
          <p:nvPr>
            <p:ph type="body" idx="1"/>
          </p:nvPr>
        </p:nvSpPr>
        <p:spPr>
          <a:xfrm>
            <a:off x="861787" y="2133602"/>
            <a:ext cx="14574156" cy="6034617"/>
          </a:xfrm>
          <a:prstGeom prst="rect">
            <a:avLst/>
          </a:prstGeom>
        </p:spPr>
        <p:txBody>
          <a:bodyPr vert="horz" lIns="162553" tIns="81276" rIns="162553" bIns="81276"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le Placeholder 1">
            <a:extLst>
              <a:ext uri="{FF2B5EF4-FFF2-40B4-BE49-F238E27FC236}">
                <a16:creationId xmlns:a16="http://schemas.microsoft.com/office/drawing/2014/main" id="{B8042F1A-434C-AF4C-BF99-69FEB7D5D7F7}"/>
              </a:ext>
            </a:extLst>
          </p:cNvPr>
          <p:cNvSpPr>
            <a:spLocks noGrp="1"/>
          </p:cNvSpPr>
          <p:nvPr>
            <p:ph type="title"/>
          </p:nvPr>
        </p:nvSpPr>
        <p:spPr>
          <a:xfrm>
            <a:off x="832757" y="764949"/>
            <a:ext cx="14603185" cy="111283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893512129"/>
      </p:ext>
    </p:extLst>
  </p:cSld>
  <p:clrMap bg1="lt1" tx1="dk1" bg2="lt2" tx2="dk2" accent1="accent1" accent2="accent2" accent3="accent3" accent4="accent4" accent5="accent5" accent6="accent6" hlink="hlink" folHlink="folHlink"/>
  <p:sldLayoutIdLst>
    <p:sldLayoutId id="2147484986" r:id="rId1"/>
    <p:sldLayoutId id="2147484993" r:id="rId2"/>
    <p:sldLayoutId id="2147485059" r:id="rId3"/>
    <p:sldLayoutId id="2147485061" r:id="rId4"/>
    <p:sldLayoutId id="2147484992" r:id="rId5"/>
    <p:sldLayoutId id="2147485057" r:id="rId6"/>
    <p:sldLayoutId id="2147485058" r:id="rId7"/>
    <p:sldLayoutId id="2147484996" r:id="rId8"/>
    <p:sldLayoutId id="2147484997" r:id="rId9"/>
    <p:sldLayoutId id="2147485031" r:id="rId10"/>
    <p:sldLayoutId id="2147485039" r:id="rId11"/>
    <p:sldLayoutId id="2147485040" r:id="rId12"/>
    <p:sldLayoutId id="2147485032" r:id="rId13"/>
    <p:sldLayoutId id="2147485007" r:id="rId14"/>
    <p:sldLayoutId id="2147485033" r:id="rId15"/>
    <p:sldLayoutId id="2147484990" r:id="rId16"/>
    <p:sldLayoutId id="2147484998" r:id="rId17"/>
    <p:sldLayoutId id="2147484999" r:id="rId18"/>
    <p:sldLayoutId id="2147484981" r:id="rId19"/>
    <p:sldLayoutId id="2147484958" r:id="rId20"/>
    <p:sldLayoutId id="2147484894" r:id="rId21"/>
    <p:sldLayoutId id="2147484979" r:id="rId22"/>
    <p:sldLayoutId id="2147484954" r:id="rId23"/>
    <p:sldLayoutId id="2147484936" r:id="rId24"/>
    <p:sldLayoutId id="2147485060" r:id="rId25"/>
    <p:sldLayoutId id="2147484939" r:id="rId26"/>
    <p:sldLayoutId id="2147484955" r:id="rId27"/>
    <p:sldLayoutId id="2147484956" r:id="rId28"/>
    <p:sldLayoutId id="2147485049" r:id="rId29"/>
    <p:sldLayoutId id="2147485012" r:id="rId30"/>
    <p:sldLayoutId id="2147485045" r:id="rId31"/>
    <p:sldLayoutId id="2147485050" r:id="rId32"/>
    <p:sldLayoutId id="2147485034" r:id="rId33"/>
    <p:sldLayoutId id="2147485037" r:id="rId34"/>
    <p:sldLayoutId id="2147485067" r:id="rId35"/>
    <p:sldLayoutId id="2147485068" r:id="rId36"/>
    <p:sldLayoutId id="2147485069" r:id="rId37"/>
    <p:sldLayoutId id="2147485028" r:id="rId38"/>
    <p:sldLayoutId id="2147484903" r:id="rId39"/>
    <p:sldLayoutId id="2147485063" r:id="rId40"/>
    <p:sldLayoutId id="2147485064" r:id="rId41"/>
    <p:sldLayoutId id="2147485036" r:id="rId42"/>
    <p:sldLayoutId id="2147485048" r:id="rId43"/>
    <p:sldLayoutId id="2147485056" r:id="rId44"/>
    <p:sldLayoutId id="2147485025" r:id="rId45"/>
    <p:sldLayoutId id="2147485026" r:id="rId46"/>
    <p:sldLayoutId id="2147485029" r:id="rId47"/>
    <p:sldLayoutId id="2147485043" r:id="rId48"/>
    <p:sldLayoutId id="2147485066" r:id="rId49"/>
    <p:sldLayoutId id="2147485062" r:id="rId50"/>
    <p:sldLayoutId id="2147485042" r:id="rId51"/>
    <p:sldLayoutId id="2147485079" r:id="rId52"/>
    <p:sldLayoutId id="2147485080" r:id="rId53"/>
  </p:sldLayoutIdLst>
  <p:hf sldNum="0" hdr="0" dt="0"/>
  <p:txStyles>
    <p:titleStyle>
      <a:lvl1pPr marL="45720" algn="l" defTabSz="1625489" rtl="0" eaLnBrk="1" fontAlgn="base" latinLnBrk="0" hangingPunct="1">
        <a:lnSpc>
          <a:spcPts val="5300"/>
        </a:lnSpc>
        <a:spcBef>
          <a:spcPct val="0"/>
        </a:spcBef>
        <a:spcAft>
          <a:spcPct val="0"/>
        </a:spcAft>
        <a:buNone/>
        <a:defRPr lang="en-US" sz="4400" b="0" i="0" kern="1200" cap="none" spc="0" baseline="0" dirty="0">
          <a:solidFill>
            <a:schemeClr val="bg1"/>
          </a:solidFill>
          <a:latin typeface="+mj-lt"/>
          <a:ea typeface="ＭＳ Ｐゴシック" charset="0"/>
          <a:cs typeface="Arial Black" panose="020B0604020202020204" pitchFamily="34" charset="0"/>
          <a:sym typeface="Gill Sans" charset="0"/>
        </a:defRPr>
      </a:lvl1pPr>
    </p:titleStyle>
    <p:bodyStyle>
      <a:lvl1pPr marL="335243" indent="-335243" algn="l" defTabSz="1625489" rtl="0" eaLnBrk="1" latinLnBrk="0" hangingPunct="1">
        <a:lnSpc>
          <a:spcPct val="100000"/>
        </a:lnSpc>
        <a:spcBef>
          <a:spcPts val="1800"/>
        </a:spcBef>
        <a:buClr>
          <a:schemeClr val="bg1">
            <a:lumMod val="85000"/>
          </a:schemeClr>
        </a:buClr>
        <a:buSzPct val="90000"/>
        <a:buFont typeface="Arial" panose="020B0604020202020204" pitchFamily="34" charset="0"/>
        <a:buChar char="•"/>
        <a:defRPr sz="3200" kern="1200" spc="0" baseline="0">
          <a:solidFill>
            <a:schemeClr val="bg1">
              <a:lumMod val="85000"/>
            </a:schemeClr>
          </a:solidFill>
          <a:latin typeface="+mn-lt"/>
          <a:ea typeface="+mn-ea"/>
          <a:cs typeface="+mn-cs"/>
        </a:defRPr>
      </a:lvl1pPr>
      <a:lvl2pPr marL="859512" indent="-416528"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400" kern="1200" spc="0" baseline="0">
          <a:solidFill>
            <a:schemeClr val="bg1">
              <a:lumMod val="85000"/>
            </a:schemeClr>
          </a:solidFill>
          <a:latin typeface="+mn-lt"/>
          <a:ea typeface="+mn-ea"/>
          <a:cs typeface="+mn-cs"/>
        </a:defRPr>
      </a:lvl2pPr>
      <a:lvl3pPr marL="1206973" indent="-314933"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000" kern="1200" spc="0" baseline="0">
          <a:solidFill>
            <a:schemeClr val="bg1">
              <a:lumMod val="85000"/>
            </a:schemeClr>
          </a:solidFill>
          <a:latin typeface="+mn-lt"/>
          <a:ea typeface="+mn-ea"/>
          <a:cs typeface="+mn-cs"/>
        </a:defRPr>
      </a:lvl3pPr>
      <a:lvl4pPr marL="1837898" indent="-406373" algn="l" defTabSz="1625489" rtl="0" eaLnBrk="1" latinLnBrk="0" hangingPunct="1">
        <a:lnSpc>
          <a:spcPct val="100000"/>
        </a:lnSpc>
        <a:spcBef>
          <a:spcPts val="1800"/>
        </a:spcBef>
        <a:buClr>
          <a:schemeClr val="bg2"/>
        </a:buClr>
        <a:buFont typeface="Arial" panose="020B0604020202020204" pitchFamily="34" charset="0"/>
        <a:buChar char="–"/>
        <a:defRPr sz="2800" kern="1200" spc="0" baseline="0">
          <a:solidFill>
            <a:schemeClr val="bg2"/>
          </a:solidFill>
          <a:latin typeface="+mn-lt"/>
          <a:ea typeface="+mn-ea"/>
          <a:cs typeface="+mn-cs"/>
        </a:defRPr>
      </a:lvl4pPr>
      <a:lvl5pPr marL="2285943" indent="-406373" algn="l" defTabSz="1625489" rtl="0" eaLnBrk="1" latinLnBrk="0" hangingPunct="1">
        <a:lnSpc>
          <a:spcPct val="100000"/>
        </a:lnSpc>
        <a:spcBef>
          <a:spcPts val="1800"/>
        </a:spcBef>
        <a:buClr>
          <a:schemeClr val="bg2"/>
        </a:buClr>
        <a:buFont typeface="Arial" panose="020B0604020202020204" pitchFamily="34" charset="0"/>
        <a:buChar char="»"/>
        <a:defRPr sz="2600" kern="1200" spc="0" baseline="0">
          <a:solidFill>
            <a:schemeClr val="bg2"/>
          </a:solidFill>
          <a:latin typeface="+mn-lt"/>
          <a:ea typeface="+mn-ea"/>
          <a:cs typeface="+mn-cs"/>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5489" rtl="0" eaLnBrk="1" latinLnBrk="0" hangingPunct="1">
        <a:defRPr sz="3200" kern="1200">
          <a:solidFill>
            <a:schemeClr val="tx1"/>
          </a:solidFill>
          <a:latin typeface="+mn-lt"/>
          <a:ea typeface="+mn-ea"/>
          <a:cs typeface="+mn-cs"/>
        </a:defRPr>
      </a:lvl1pPr>
      <a:lvl2pPr marL="812744" algn="l" defTabSz="1625489" rtl="0" eaLnBrk="1" latinLnBrk="0" hangingPunct="1">
        <a:defRPr sz="3200" kern="1200">
          <a:solidFill>
            <a:schemeClr val="tx1"/>
          </a:solidFill>
          <a:latin typeface="+mn-lt"/>
          <a:ea typeface="+mn-ea"/>
          <a:cs typeface="+mn-cs"/>
        </a:defRPr>
      </a:lvl2pPr>
      <a:lvl3pPr marL="1625489" algn="l" defTabSz="1625489" rtl="0" eaLnBrk="1" latinLnBrk="0" hangingPunct="1">
        <a:defRPr sz="3200" kern="1200">
          <a:solidFill>
            <a:schemeClr val="tx1"/>
          </a:solidFill>
          <a:latin typeface="+mn-lt"/>
          <a:ea typeface="+mn-ea"/>
          <a:cs typeface="+mn-cs"/>
        </a:defRPr>
      </a:lvl3pPr>
      <a:lvl4pPr marL="2438232" algn="l" defTabSz="1625489" rtl="0" eaLnBrk="1" latinLnBrk="0" hangingPunct="1">
        <a:defRPr sz="3200" kern="1200">
          <a:solidFill>
            <a:schemeClr val="tx1"/>
          </a:solidFill>
          <a:latin typeface="+mn-lt"/>
          <a:ea typeface="+mn-ea"/>
          <a:cs typeface="+mn-cs"/>
        </a:defRPr>
      </a:lvl4pPr>
      <a:lvl5pPr marL="3250977" algn="l" defTabSz="1625489" rtl="0" eaLnBrk="1" latinLnBrk="0" hangingPunct="1">
        <a:defRPr sz="3200" kern="1200">
          <a:solidFill>
            <a:schemeClr val="tx1"/>
          </a:solidFill>
          <a:latin typeface="+mn-lt"/>
          <a:ea typeface="+mn-ea"/>
          <a:cs typeface="+mn-cs"/>
        </a:defRPr>
      </a:lvl5pPr>
      <a:lvl6pPr marL="4063721" algn="l" defTabSz="1625489" rtl="0" eaLnBrk="1" latinLnBrk="0" hangingPunct="1">
        <a:defRPr sz="3200" kern="1200">
          <a:solidFill>
            <a:schemeClr val="tx1"/>
          </a:solidFill>
          <a:latin typeface="+mn-lt"/>
          <a:ea typeface="+mn-ea"/>
          <a:cs typeface="+mn-cs"/>
        </a:defRPr>
      </a:lvl6pPr>
      <a:lvl7pPr marL="4876465" algn="l" defTabSz="1625489" rtl="0" eaLnBrk="1" latinLnBrk="0" hangingPunct="1">
        <a:defRPr sz="3200" kern="1200">
          <a:solidFill>
            <a:schemeClr val="tx1"/>
          </a:solidFill>
          <a:latin typeface="+mn-lt"/>
          <a:ea typeface="+mn-ea"/>
          <a:cs typeface="+mn-cs"/>
        </a:defRPr>
      </a:lvl7pPr>
      <a:lvl8pPr marL="5689208" algn="l" defTabSz="1625489" rtl="0" eaLnBrk="1" latinLnBrk="0" hangingPunct="1">
        <a:defRPr sz="3200" kern="1200">
          <a:solidFill>
            <a:schemeClr val="tx1"/>
          </a:solidFill>
          <a:latin typeface="+mn-lt"/>
          <a:ea typeface="+mn-ea"/>
          <a:cs typeface="+mn-cs"/>
        </a:defRPr>
      </a:lvl8pPr>
      <a:lvl9pPr marL="6501953" algn="l" defTabSz="1625489"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980EBF-A597-634D-9289-C3251F86487C}"/>
              </a:ext>
            </a:extLst>
          </p:cNvPr>
          <p:cNvSpPr/>
          <p:nvPr userDrawn="1"/>
        </p:nvSpPr>
        <p:spPr>
          <a:xfrm>
            <a:off x="1" y="0"/>
            <a:ext cx="16257588" cy="9144000"/>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Slide Number Placeholder 5">
            <a:extLst>
              <a:ext uri="{FF2B5EF4-FFF2-40B4-BE49-F238E27FC236}">
                <a16:creationId xmlns:a16="http://schemas.microsoft.com/office/drawing/2014/main" id="{3E268FF1-253A-D649-B6BF-D7C97B34CBCD}"/>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4" name="Text Placeholder 2">
            <a:extLst>
              <a:ext uri="{FF2B5EF4-FFF2-40B4-BE49-F238E27FC236}">
                <a16:creationId xmlns:a16="http://schemas.microsoft.com/office/drawing/2014/main" id="{893C2096-59E8-4C49-87E7-E37B7F8F3E98}"/>
              </a:ext>
            </a:extLst>
          </p:cNvPr>
          <p:cNvSpPr>
            <a:spLocks noGrp="1"/>
          </p:cNvSpPr>
          <p:nvPr>
            <p:ph type="body" idx="1"/>
          </p:nvPr>
        </p:nvSpPr>
        <p:spPr>
          <a:xfrm>
            <a:off x="861787" y="2133604"/>
            <a:ext cx="14574156" cy="6034617"/>
          </a:xfrm>
          <a:prstGeom prst="rect">
            <a:avLst/>
          </a:prstGeom>
        </p:spPr>
        <p:txBody>
          <a:bodyPr vert="horz" lIns="162553" tIns="81276" rIns="162553" bIns="81276"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le Placeholder 1">
            <a:extLst>
              <a:ext uri="{FF2B5EF4-FFF2-40B4-BE49-F238E27FC236}">
                <a16:creationId xmlns:a16="http://schemas.microsoft.com/office/drawing/2014/main" id="{B8042F1A-434C-AF4C-BF99-69FEB7D5D7F7}"/>
              </a:ext>
            </a:extLst>
          </p:cNvPr>
          <p:cNvSpPr>
            <a:spLocks noGrp="1"/>
          </p:cNvSpPr>
          <p:nvPr>
            <p:ph type="title"/>
          </p:nvPr>
        </p:nvSpPr>
        <p:spPr>
          <a:xfrm>
            <a:off x="832758" y="764950"/>
            <a:ext cx="14603185" cy="1112839"/>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415789136"/>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8" r:id="rId7"/>
  </p:sldLayoutIdLst>
  <p:hf sldNum="0" hdr="0" dt="0"/>
  <p:txStyles>
    <p:titleStyle>
      <a:lvl1pPr marL="45712" algn="l" defTabSz="1625231" rtl="0" eaLnBrk="1" fontAlgn="base" latinLnBrk="0" hangingPunct="1">
        <a:lnSpc>
          <a:spcPts val="5299"/>
        </a:lnSpc>
        <a:spcBef>
          <a:spcPct val="0"/>
        </a:spcBef>
        <a:spcAft>
          <a:spcPct val="0"/>
        </a:spcAft>
        <a:buNone/>
        <a:defRPr lang="en-US" sz="4400" b="0" i="0" kern="1200" cap="none" spc="0" baseline="0" dirty="0">
          <a:solidFill>
            <a:schemeClr val="bg1"/>
          </a:solidFill>
          <a:latin typeface="+mj-lt"/>
          <a:ea typeface="ＭＳ Ｐゴシック" charset="0"/>
          <a:cs typeface="Arial Black" panose="020B0604020202020204" pitchFamily="34" charset="0"/>
          <a:sym typeface="Gill Sans" charset="0"/>
        </a:defRPr>
      </a:lvl1pPr>
    </p:titleStyle>
    <p:bodyStyle>
      <a:lvl1pPr marL="335190" indent="-335190" algn="l" defTabSz="1625231" rtl="0" eaLnBrk="1" latinLnBrk="0" hangingPunct="1">
        <a:lnSpc>
          <a:spcPct val="100000"/>
        </a:lnSpc>
        <a:spcBef>
          <a:spcPts val="1800"/>
        </a:spcBef>
        <a:buClr>
          <a:schemeClr val="bg1">
            <a:lumMod val="85000"/>
          </a:schemeClr>
        </a:buClr>
        <a:buSzPct val="90000"/>
        <a:buFont typeface="Arial" panose="020B0604020202020204" pitchFamily="34" charset="0"/>
        <a:buChar char="•"/>
        <a:defRPr sz="3200" kern="1200" spc="0" baseline="0">
          <a:solidFill>
            <a:schemeClr val="bg1">
              <a:lumMod val="85000"/>
            </a:schemeClr>
          </a:solidFill>
          <a:latin typeface="+mn-lt"/>
          <a:ea typeface="+mn-ea"/>
          <a:cs typeface="+mn-cs"/>
        </a:defRPr>
      </a:lvl1pPr>
      <a:lvl2pPr marL="859376" indent="-416462" algn="l" defTabSz="1625231" rtl="0" eaLnBrk="1" latinLnBrk="0" hangingPunct="1">
        <a:lnSpc>
          <a:spcPct val="100000"/>
        </a:lnSpc>
        <a:spcBef>
          <a:spcPts val="1800"/>
        </a:spcBef>
        <a:buClr>
          <a:schemeClr val="bg1">
            <a:lumMod val="85000"/>
          </a:schemeClr>
        </a:buClr>
        <a:buFont typeface="Arial" panose="020B0604020202020204" pitchFamily="34" charset="0"/>
        <a:buChar char="–"/>
        <a:defRPr sz="2400" kern="1200" spc="0" baseline="0">
          <a:solidFill>
            <a:schemeClr val="bg1">
              <a:lumMod val="85000"/>
            </a:schemeClr>
          </a:solidFill>
          <a:latin typeface="+mn-lt"/>
          <a:ea typeface="+mn-ea"/>
          <a:cs typeface="+mn-cs"/>
        </a:defRPr>
      </a:lvl2pPr>
      <a:lvl3pPr marL="1206782" indent="-314883" algn="l" defTabSz="1625231" rtl="0" eaLnBrk="1" latinLnBrk="0" hangingPunct="1">
        <a:lnSpc>
          <a:spcPct val="100000"/>
        </a:lnSpc>
        <a:spcBef>
          <a:spcPts val="1800"/>
        </a:spcBef>
        <a:buClr>
          <a:schemeClr val="bg1">
            <a:lumMod val="85000"/>
          </a:schemeClr>
        </a:buClr>
        <a:buFont typeface="Arial" panose="020B0604020202020204" pitchFamily="34" charset="0"/>
        <a:buChar char="•"/>
        <a:defRPr sz="2000" kern="1200" spc="0" baseline="0">
          <a:solidFill>
            <a:schemeClr val="bg1">
              <a:lumMod val="85000"/>
            </a:schemeClr>
          </a:solidFill>
          <a:latin typeface="+mn-lt"/>
          <a:ea typeface="+mn-ea"/>
          <a:cs typeface="+mn-cs"/>
        </a:defRPr>
      </a:lvl3pPr>
      <a:lvl4pPr marL="1837607" indent="-406309" algn="l" defTabSz="1625231" rtl="0" eaLnBrk="1" latinLnBrk="0" hangingPunct="1">
        <a:lnSpc>
          <a:spcPct val="100000"/>
        </a:lnSpc>
        <a:spcBef>
          <a:spcPts val="1800"/>
        </a:spcBef>
        <a:buClr>
          <a:schemeClr val="bg2"/>
        </a:buClr>
        <a:buFont typeface="Arial" panose="020B0604020202020204" pitchFamily="34" charset="0"/>
        <a:buChar char="–"/>
        <a:defRPr sz="2800" kern="1200" spc="0" baseline="0">
          <a:solidFill>
            <a:schemeClr val="bg2"/>
          </a:solidFill>
          <a:latin typeface="+mn-lt"/>
          <a:ea typeface="+mn-ea"/>
          <a:cs typeface="+mn-cs"/>
        </a:defRPr>
      </a:lvl4pPr>
      <a:lvl5pPr marL="2285582" indent="-406309" algn="l" defTabSz="1625231" rtl="0" eaLnBrk="1" latinLnBrk="0" hangingPunct="1">
        <a:lnSpc>
          <a:spcPct val="100000"/>
        </a:lnSpc>
        <a:spcBef>
          <a:spcPts val="1800"/>
        </a:spcBef>
        <a:buClr>
          <a:schemeClr val="bg2"/>
        </a:buClr>
        <a:buFont typeface="Arial" panose="020B0604020202020204" pitchFamily="34" charset="0"/>
        <a:buChar char="»"/>
        <a:defRPr sz="2600" kern="1200" spc="0" baseline="0">
          <a:solidFill>
            <a:schemeClr val="bg2"/>
          </a:solidFill>
          <a:latin typeface="+mn-lt"/>
          <a:ea typeface="+mn-ea"/>
          <a:cs typeface="+mn-cs"/>
        </a:defRPr>
      </a:lvl5pPr>
      <a:lvl6pPr marL="4469384"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000"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4616"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7233"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5231" rtl="0" eaLnBrk="1" latinLnBrk="0" hangingPunct="1">
        <a:defRPr sz="3200" kern="1200">
          <a:solidFill>
            <a:schemeClr val="tx1"/>
          </a:solidFill>
          <a:latin typeface="+mn-lt"/>
          <a:ea typeface="+mn-ea"/>
          <a:cs typeface="+mn-cs"/>
        </a:defRPr>
      </a:lvl1pPr>
      <a:lvl2pPr marL="812616" algn="l" defTabSz="1625231" rtl="0" eaLnBrk="1" latinLnBrk="0" hangingPunct="1">
        <a:defRPr sz="3200" kern="1200">
          <a:solidFill>
            <a:schemeClr val="tx1"/>
          </a:solidFill>
          <a:latin typeface="+mn-lt"/>
          <a:ea typeface="+mn-ea"/>
          <a:cs typeface="+mn-cs"/>
        </a:defRPr>
      </a:lvl2pPr>
      <a:lvl3pPr marL="1625231" algn="l" defTabSz="1625231" rtl="0" eaLnBrk="1" latinLnBrk="0" hangingPunct="1">
        <a:defRPr sz="3200" kern="1200">
          <a:solidFill>
            <a:schemeClr val="tx1"/>
          </a:solidFill>
          <a:latin typeface="+mn-lt"/>
          <a:ea typeface="+mn-ea"/>
          <a:cs typeface="+mn-cs"/>
        </a:defRPr>
      </a:lvl3pPr>
      <a:lvl4pPr marL="2437846" algn="l" defTabSz="1625231" rtl="0" eaLnBrk="1" latinLnBrk="0" hangingPunct="1">
        <a:defRPr sz="3200" kern="1200">
          <a:solidFill>
            <a:schemeClr val="tx1"/>
          </a:solidFill>
          <a:latin typeface="+mn-lt"/>
          <a:ea typeface="+mn-ea"/>
          <a:cs typeface="+mn-cs"/>
        </a:defRPr>
      </a:lvl4pPr>
      <a:lvl5pPr marL="3250463" algn="l" defTabSz="1625231" rtl="0" eaLnBrk="1" latinLnBrk="0" hangingPunct="1">
        <a:defRPr sz="3200" kern="1200">
          <a:solidFill>
            <a:schemeClr val="tx1"/>
          </a:solidFill>
          <a:latin typeface="+mn-lt"/>
          <a:ea typeface="+mn-ea"/>
          <a:cs typeface="+mn-cs"/>
        </a:defRPr>
      </a:lvl5pPr>
      <a:lvl6pPr marL="4063077" algn="l" defTabSz="1625231" rtl="0" eaLnBrk="1" latinLnBrk="0" hangingPunct="1">
        <a:defRPr sz="3200" kern="1200">
          <a:solidFill>
            <a:schemeClr val="tx1"/>
          </a:solidFill>
          <a:latin typeface="+mn-lt"/>
          <a:ea typeface="+mn-ea"/>
          <a:cs typeface="+mn-cs"/>
        </a:defRPr>
      </a:lvl6pPr>
      <a:lvl7pPr marL="4875693" algn="l" defTabSz="1625231" rtl="0" eaLnBrk="1" latinLnBrk="0" hangingPunct="1">
        <a:defRPr sz="3200" kern="1200">
          <a:solidFill>
            <a:schemeClr val="tx1"/>
          </a:solidFill>
          <a:latin typeface="+mn-lt"/>
          <a:ea typeface="+mn-ea"/>
          <a:cs typeface="+mn-cs"/>
        </a:defRPr>
      </a:lvl7pPr>
      <a:lvl8pPr marL="5688307" algn="l" defTabSz="1625231" rtl="0" eaLnBrk="1" latinLnBrk="0" hangingPunct="1">
        <a:defRPr sz="3200" kern="1200">
          <a:solidFill>
            <a:schemeClr val="tx1"/>
          </a:solidFill>
          <a:latin typeface="+mn-lt"/>
          <a:ea typeface="+mn-ea"/>
          <a:cs typeface="+mn-cs"/>
        </a:defRPr>
      </a:lvl8pPr>
      <a:lvl9pPr marL="6500924" algn="l" defTabSz="1625231"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svg"/><Relationship Id="rId2" Type="http://schemas.openxmlformats.org/officeDocument/2006/relationships/image" Target="../media/image59.jpe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63.png"/><Relationship Id="rId11" Type="http://schemas.openxmlformats.org/officeDocument/2006/relationships/image" Target="../media/image68.sv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svg"/><Relationship Id="rId23" Type="http://schemas.openxmlformats.org/officeDocument/2006/relationships/image" Target="../media/image80.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6A9D23-C76F-C44C-9825-5C2E4021F3BE}"/>
              </a:ext>
            </a:extLst>
          </p:cNvPr>
          <p:cNvCxnSpPr>
            <a:cxnSpLocks/>
          </p:cNvCxnSpPr>
          <p:nvPr/>
        </p:nvCxnSpPr>
        <p:spPr>
          <a:xfrm>
            <a:off x="1699627" y="3841629"/>
            <a:ext cx="3478124" cy="0"/>
          </a:xfrm>
          <a:prstGeom prst="line">
            <a:avLst/>
          </a:prstGeom>
          <a:noFill/>
          <a:ln w="3175" cap="flat" cmpd="sng" algn="ctr">
            <a:solidFill>
              <a:srgbClr val="838383">
                <a:lumMod val="50000"/>
              </a:srgbClr>
            </a:solidFill>
            <a:prstDash val="solid"/>
          </a:ln>
          <a:effectLst/>
        </p:spPr>
      </p:cxnSp>
      <p:sp>
        <p:nvSpPr>
          <p:cNvPr id="5" name="Text Placeholder 4">
            <a:extLst>
              <a:ext uri="{FF2B5EF4-FFF2-40B4-BE49-F238E27FC236}">
                <a16:creationId xmlns:a16="http://schemas.microsoft.com/office/drawing/2014/main" id="{3B091252-11F8-0B47-A5B7-9F3E826AEA8D}"/>
              </a:ext>
            </a:extLst>
          </p:cNvPr>
          <p:cNvSpPr>
            <a:spLocks noGrp="1"/>
          </p:cNvSpPr>
          <p:nvPr>
            <p:ph type="body" sz="quarter" idx="11"/>
          </p:nvPr>
        </p:nvSpPr>
        <p:spPr>
          <a:xfrm>
            <a:off x="1516877" y="4679046"/>
            <a:ext cx="6473399" cy="435125"/>
          </a:xfrm>
        </p:spPr>
        <p:txBody>
          <a:bodyPr/>
          <a:lstStyle/>
          <a:p>
            <a:r>
              <a:rPr lang="en-US" dirty="0"/>
              <a:t>Vertical Training</a:t>
            </a:r>
          </a:p>
        </p:txBody>
      </p:sp>
      <p:sp>
        <p:nvSpPr>
          <p:cNvPr id="8" name="Text Placeholder 7">
            <a:extLst>
              <a:ext uri="{FF2B5EF4-FFF2-40B4-BE49-F238E27FC236}">
                <a16:creationId xmlns:a16="http://schemas.microsoft.com/office/drawing/2014/main" id="{30FC3F00-E740-EB46-98E6-132FE42D2C67}"/>
              </a:ext>
            </a:extLst>
          </p:cNvPr>
          <p:cNvSpPr>
            <a:spLocks noGrp="1"/>
          </p:cNvSpPr>
          <p:nvPr>
            <p:ph type="body" sz="quarter" idx="10"/>
          </p:nvPr>
        </p:nvSpPr>
        <p:spPr>
          <a:xfrm>
            <a:off x="1516876" y="4082797"/>
            <a:ext cx="9315716" cy="508000"/>
          </a:xfrm>
        </p:spPr>
        <p:txBody>
          <a:bodyPr/>
          <a:lstStyle/>
          <a:p>
            <a:r>
              <a:rPr lang="en-US" dirty="0"/>
              <a:t>Automotive Products &amp; Services</a:t>
            </a:r>
          </a:p>
        </p:txBody>
      </p:sp>
    </p:spTree>
    <p:extLst>
      <p:ext uri="{BB962C8B-B14F-4D97-AF65-F5344CB8AC3E}">
        <p14:creationId xmlns:p14="http://schemas.microsoft.com/office/powerpoint/2010/main" val="134763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D90E9-F6EC-43D9-A350-94FCA43C11F0}"/>
              </a:ext>
            </a:extLst>
          </p:cNvPr>
          <p:cNvSpPr/>
          <p:nvPr/>
        </p:nvSpPr>
        <p:spPr>
          <a:xfrm>
            <a:off x="1029013" y="2319719"/>
            <a:ext cx="14033304" cy="6076995"/>
          </a:xfrm>
          <a:prstGeom prst="rect">
            <a:avLst/>
          </a:prstGeom>
          <a:solidFill>
            <a:srgbClr val="272C32">
              <a:alpha val="75000"/>
            </a:srgbClr>
          </a:solidFill>
          <a:ln w="127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978">
              <a:defRPr/>
            </a:pPr>
            <a:endParaRPr lang="en-US" sz="3200">
              <a:solidFill>
                <a:srgbClr val="393D3F"/>
              </a:solidFill>
              <a:latin typeface="Franklin Gothic Book" panose="020B0503020102020204"/>
            </a:endParaRPr>
          </a:p>
        </p:txBody>
      </p:sp>
      <p:grpSp>
        <p:nvGrpSpPr>
          <p:cNvPr id="110" name="Group 109">
            <a:extLst>
              <a:ext uri="{FF2B5EF4-FFF2-40B4-BE49-F238E27FC236}">
                <a16:creationId xmlns:a16="http://schemas.microsoft.com/office/drawing/2014/main" id="{542FA248-D997-4894-B3B8-18B92D768D88}"/>
              </a:ext>
            </a:extLst>
          </p:cNvPr>
          <p:cNvGrpSpPr/>
          <p:nvPr/>
        </p:nvGrpSpPr>
        <p:grpSpPr>
          <a:xfrm>
            <a:off x="4971558" y="2103727"/>
            <a:ext cx="6148213" cy="426983"/>
            <a:chOff x="5611901" y="1604659"/>
            <a:chExt cx="2445421" cy="325739"/>
          </a:xfrm>
        </p:grpSpPr>
        <p:sp>
          <p:nvSpPr>
            <p:cNvPr id="111" name="Rectangle: Rounded Corners 18">
              <a:extLst>
                <a:ext uri="{FF2B5EF4-FFF2-40B4-BE49-F238E27FC236}">
                  <a16:creationId xmlns:a16="http://schemas.microsoft.com/office/drawing/2014/main" id="{E19BA10A-3909-43F9-8864-714B41424C69}"/>
                </a:ext>
              </a:extLst>
            </p:cNvPr>
            <p:cNvSpPr/>
            <p:nvPr/>
          </p:nvSpPr>
          <p:spPr>
            <a:xfrm>
              <a:off x="5611901" y="1604659"/>
              <a:ext cx="2445421" cy="320040"/>
            </a:xfrm>
            <a:prstGeom prst="roundRect">
              <a:avLst>
                <a:gd name="adj" fmla="val 0"/>
              </a:avLst>
            </a:prstGeom>
            <a:solidFill>
              <a:schemeClr val="accent1"/>
            </a:solidFill>
            <a:ln w="9525">
              <a:noFill/>
            </a:ln>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914133">
                <a:defRPr/>
              </a:pPr>
              <a:r>
                <a:rPr lang="en-US" sz="2133" spc="307">
                  <a:solidFill>
                    <a:srgbClr val="0A0D10"/>
                  </a:solidFill>
                  <a:latin typeface="Franklin Gothic Medium" panose="020B0603020102020204"/>
                  <a:sym typeface="Gill Sans" pitchFamily="-84" charset="0"/>
                </a:rPr>
                <a:t>TLG EXECUTIVES</a:t>
              </a:r>
            </a:p>
          </p:txBody>
        </p:sp>
        <p:sp>
          <p:nvSpPr>
            <p:cNvPr id="112" name="Rectangle: Rounded Corners 18">
              <a:extLst>
                <a:ext uri="{FF2B5EF4-FFF2-40B4-BE49-F238E27FC236}">
                  <a16:creationId xmlns:a16="http://schemas.microsoft.com/office/drawing/2014/main" id="{142B9BFE-8B01-4467-8E46-6DB1E90DE1FA}"/>
                </a:ext>
              </a:extLst>
            </p:cNvPr>
            <p:cNvSpPr/>
            <p:nvPr/>
          </p:nvSpPr>
          <p:spPr>
            <a:xfrm>
              <a:off x="5611901" y="1637790"/>
              <a:ext cx="2445421" cy="292608"/>
            </a:xfrm>
            <a:prstGeom prst="roundRect">
              <a:avLst>
                <a:gd name="adj" fmla="val 0"/>
              </a:avLst>
            </a:prstGeom>
            <a:solidFill>
              <a:schemeClr val="accent1">
                <a:lumMod val="75000"/>
              </a:schemeClr>
            </a:solidFill>
            <a:ln w="952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1219068">
                <a:defRPr/>
              </a:pPr>
              <a:r>
                <a:rPr lang="en-US" sz="1867" dirty="0">
                  <a:solidFill>
                    <a:srgbClr val="FFFFFF"/>
                  </a:solidFill>
                  <a:latin typeface="Franklin Gothic Medium" panose="020B0603020102020204"/>
                </a:rPr>
                <a:t>DIY vehicle maintenance history and experience 2021</a:t>
              </a:r>
            </a:p>
          </p:txBody>
        </p:sp>
      </p:grpSp>
      <p:sp>
        <p:nvSpPr>
          <p:cNvPr id="3" name="Title 2">
            <a:extLst>
              <a:ext uri="{FF2B5EF4-FFF2-40B4-BE49-F238E27FC236}">
                <a16:creationId xmlns:a16="http://schemas.microsoft.com/office/drawing/2014/main" id="{7DC2F6FE-1EC3-B445-9EF2-94B79F03473C}"/>
              </a:ext>
            </a:extLst>
          </p:cNvPr>
          <p:cNvSpPr>
            <a:spLocks noGrp="1"/>
          </p:cNvSpPr>
          <p:nvPr>
            <p:ph type="title"/>
          </p:nvPr>
        </p:nvSpPr>
        <p:spPr>
          <a:xfrm>
            <a:off x="833471" y="765322"/>
            <a:ext cx="14400393" cy="1112729"/>
          </a:xfrm>
        </p:spPr>
        <p:txBody>
          <a:bodyPr>
            <a:noAutofit/>
          </a:bodyPr>
          <a:lstStyle/>
          <a:p>
            <a:r>
              <a:rPr lang="en-US" sz="3000" dirty="0"/>
              <a:t>50% OF CONSUMERS WHO HAVE A VEHICLE HAVE NOT DONE BRAKE SERVICE THEMSELVES AND ARE NOT INTERESTED IN LEARNING HOW TO DO IT ON THEIR OWN</a:t>
            </a:r>
          </a:p>
        </p:txBody>
      </p:sp>
      <p:sp>
        <p:nvSpPr>
          <p:cNvPr id="5" name="Text Placeholder 4">
            <a:extLst>
              <a:ext uri="{FF2B5EF4-FFF2-40B4-BE49-F238E27FC236}">
                <a16:creationId xmlns:a16="http://schemas.microsoft.com/office/drawing/2014/main" id="{43AD4F56-EF97-BF4A-B9C1-F7FB00D8082A}"/>
              </a:ext>
            </a:extLst>
          </p:cNvPr>
          <p:cNvSpPr>
            <a:spLocks noGrp="1"/>
          </p:cNvSpPr>
          <p:nvPr>
            <p:ph type="body" sz="quarter" idx="12"/>
          </p:nvPr>
        </p:nvSpPr>
        <p:spPr>
          <a:xfrm>
            <a:off x="833471" y="490256"/>
            <a:ext cx="7200195" cy="414221"/>
          </a:xfrm>
        </p:spPr>
        <p:txBody>
          <a:bodyPr>
            <a:normAutofit/>
          </a:bodyPr>
          <a:lstStyle/>
          <a:p>
            <a:r>
              <a:rPr lang="en-US" dirty="0"/>
              <a:t>AUTO REPAIR INDUSTRY</a:t>
            </a:r>
          </a:p>
        </p:txBody>
      </p:sp>
      <p:sp>
        <p:nvSpPr>
          <p:cNvPr id="142" name="Notes 4">
            <a:extLst>
              <a:ext uri="{FF2B5EF4-FFF2-40B4-BE49-F238E27FC236}">
                <a16:creationId xmlns:a16="http://schemas.microsoft.com/office/drawing/2014/main" id="{464FE4E4-2325-4D09-A3A6-8A2F9EF37714}"/>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Lightspeed, Mintel</a:t>
            </a:r>
          </a:p>
        </p:txBody>
      </p:sp>
      <p:graphicFrame>
        <p:nvGraphicFramePr>
          <p:cNvPr id="6" name="Chart 5">
            <a:extLst>
              <a:ext uri="{FF2B5EF4-FFF2-40B4-BE49-F238E27FC236}">
                <a16:creationId xmlns:a16="http://schemas.microsoft.com/office/drawing/2014/main" id="{CBD419F3-A013-4F7B-A534-EB42A2C414F4}"/>
              </a:ext>
            </a:extLst>
          </p:cNvPr>
          <p:cNvGraphicFramePr/>
          <p:nvPr/>
        </p:nvGraphicFramePr>
        <p:xfrm>
          <a:off x="1493044" y="2515406"/>
          <a:ext cx="13271500" cy="5881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47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D90E9-F6EC-43D9-A350-94FCA43C11F0}"/>
              </a:ext>
            </a:extLst>
          </p:cNvPr>
          <p:cNvSpPr/>
          <p:nvPr/>
        </p:nvSpPr>
        <p:spPr>
          <a:xfrm>
            <a:off x="1029013" y="2319719"/>
            <a:ext cx="14033304" cy="6076995"/>
          </a:xfrm>
          <a:prstGeom prst="rect">
            <a:avLst/>
          </a:prstGeom>
          <a:solidFill>
            <a:srgbClr val="272C32">
              <a:alpha val="75000"/>
            </a:srgbClr>
          </a:solidFill>
          <a:ln w="127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978">
              <a:defRPr/>
            </a:pPr>
            <a:endParaRPr lang="en-US" sz="3200">
              <a:solidFill>
                <a:srgbClr val="393D3F"/>
              </a:solidFill>
              <a:latin typeface="Franklin Gothic Book" panose="020B0503020102020204"/>
            </a:endParaRPr>
          </a:p>
        </p:txBody>
      </p:sp>
      <p:grpSp>
        <p:nvGrpSpPr>
          <p:cNvPr id="110" name="Group 109">
            <a:extLst>
              <a:ext uri="{FF2B5EF4-FFF2-40B4-BE49-F238E27FC236}">
                <a16:creationId xmlns:a16="http://schemas.microsoft.com/office/drawing/2014/main" id="{542FA248-D997-4894-B3B8-18B92D768D88}"/>
              </a:ext>
            </a:extLst>
          </p:cNvPr>
          <p:cNvGrpSpPr/>
          <p:nvPr/>
        </p:nvGrpSpPr>
        <p:grpSpPr>
          <a:xfrm>
            <a:off x="5587381" y="2103727"/>
            <a:ext cx="5082824" cy="426983"/>
            <a:chOff x="5611901" y="1604659"/>
            <a:chExt cx="2445421" cy="325739"/>
          </a:xfrm>
        </p:grpSpPr>
        <p:sp>
          <p:nvSpPr>
            <p:cNvPr id="111" name="Rectangle: Rounded Corners 18">
              <a:extLst>
                <a:ext uri="{FF2B5EF4-FFF2-40B4-BE49-F238E27FC236}">
                  <a16:creationId xmlns:a16="http://schemas.microsoft.com/office/drawing/2014/main" id="{E19BA10A-3909-43F9-8864-714B41424C69}"/>
                </a:ext>
              </a:extLst>
            </p:cNvPr>
            <p:cNvSpPr/>
            <p:nvPr/>
          </p:nvSpPr>
          <p:spPr>
            <a:xfrm>
              <a:off x="5611901" y="1604659"/>
              <a:ext cx="2445421" cy="320040"/>
            </a:xfrm>
            <a:prstGeom prst="roundRect">
              <a:avLst>
                <a:gd name="adj" fmla="val 0"/>
              </a:avLst>
            </a:prstGeom>
            <a:solidFill>
              <a:schemeClr val="accent1"/>
            </a:solidFill>
            <a:ln w="9525">
              <a:noFill/>
            </a:ln>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914133">
                <a:defRPr/>
              </a:pPr>
              <a:r>
                <a:rPr lang="en-US" sz="2133" spc="307">
                  <a:solidFill>
                    <a:srgbClr val="0A0D10"/>
                  </a:solidFill>
                  <a:latin typeface="Franklin Gothic Medium" panose="020B0603020102020204"/>
                  <a:sym typeface="Gill Sans" pitchFamily="-84" charset="0"/>
                </a:rPr>
                <a:t>TLG EXECUTIVES</a:t>
              </a:r>
            </a:p>
          </p:txBody>
        </p:sp>
        <p:sp>
          <p:nvSpPr>
            <p:cNvPr id="112" name="Rectangle: Rounded Corners 18">
              <a:extLst>
                <a:ext uri="{FF2B5EF4-FFF2-40B4-BE49-F238E27FC236}">
                  <a16:creationId xmlns:a16="http://schemas.microsoft.com/office/drawing/2014/main" id="{142B9BFE-8B01-4467-8E46-6DB1E90DE1FA}"/>
                </a:ext>
              </a:extLst>
            </p:cNvPr>
            <p:cNvSpPr/>
            <p:nvPr/>
          </p:nvSpPr>
          <p:spPr>
            <a:xfrm>
              <a:off x="5611901" y="1637790"/>
              <a:ext cx="2445421" cy="292608"/>
            </a:xfrm>
            <a:prstGeom prst="roundRect">
              <a:avLst>
                <a:gd name="adj" fmla="val 0"/>
              </a:avLst>
            </a:prstGeom>
            <a:solidFill>
              <a:schemeClr val="accent1">
                <a:lumMod val="75000"/>
              </a:schemeClr>
            </a:solidFill>
            <a:ln w="952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1219068">
                <a:defRPr/>
              </a:pPr>
              <a:r>
                <a:rPr lang="en-US" sz="1867" dirty="0">
                  <a:solidFill>
                    <a:srgbClr val="FFFFFF"/>
                  </a:solidFill>
                  <a:latin typeface="Franklin Gothic Medium" panose="020B0603020102020204"/>
                </a:rPr>
                <a:t>Auto part purchasing locations 2021</a:t>
              </a:r>
            </a:p>
          </p:txBody>
        </p:sp>
      </p:grpSp>
      <p:sp>
        <p:nvSpPr>
          <p:cNvPr id="3" name="Title 2">
            <a:extLst>
              <a:ext uri="{FF2B5EF4-FFF2-40B4-BE49-F238E27FC236}">
                <a16:creationId xmlns:a16="http://schemas.microsoft.com/office/drawing/2014/main" id="{7DC2F6FE-1EC3-B445-9EF2-94B79F03473C}"/>
              </a:ext>
            </a:extLst>
          </p:cNvPr>
          <p:cNvSpPr>
            <a:spLocks noGrp="1"/>
          </p:cNvSpPr>
          <p:nvPr>
            <p:ph type="title"/>
          </p:nvPr>
        </p:nvSpPr>
        <p:spPr>
          <a:xfrm>
            <a:off x="833471" y="765322"/>
            <a:ext cx="14400393" cy="1112729"/>
          </a:xfrm>
        </p:spPr>
        <p:txBody>
          <a:bodyPr>
            <a:noAutofit/>
          </a:bodyPr>
          <a:lstStyle/>
          <a:p>
            <a:r>
              <a:rPr lang="en-US" sz="3467" dirty="0"/>
              <a:t>34% OF CONSUMERS WHO HAVE A VEHICLE PURCHASE AUTO PARTS FROM FRANCHISE PARTS STORES AND 17% GO TO INDEPENDENT STORES</a:t>
            </a:r>
          </a:p>
        </p:txBody>
      </p:sp>
      <p:sp>
        <p:nvSpPr>
          <p:cNvPr id="5" name="Text Placeholder 4">
            <a:extLst>
              <a:ext uri="{FF2B5EF4-FFF2-40B4-BE49-F238E27FC236}">
                <a16:creationId xmlns:a16="http://schemas.microsoft.com/office/drawing/2014/main" id="{43AD4F56-EF97-BF4A-B9C1-F7FB00D8082A}"/>
              </a:ext>
            </a:extLst>
          </p:cNvPr>
          <p:cNvSpPr>
            <a:spLocks noGrp="1"/>
          </p:cNvSpPr>
          <p:nvPr>
            <p:ph type="body" sz="quarter" idx="12"/>
          </p:nvPr>
        </p:nvSpPr>
        <p:spPr>
          <a:xfrm>
            <a:off x="833471" y="490256"/>
            <a:ext cx="7200195" cy="414221"/>
          </a:xfrm>
        </p:spPr>
        <p:txBody>
          <a:bodyPr>
            <a:normAutofit/>
          </a:bodyPr>
          <a:lstStyle/>
          <a:p>
            <a:r>
              <a:rPr lang="en-US" dirty="0"/>
              <a:t>AUTO REPAIR INDUSTRY</a:t>
            </a:r>
          </a:p>
        </p:txBody>
      </p:sp>
      <p:sp>
        <p:nvSpPr>
          <p:cNvPr id="142" name="Notes 4">
            <a:extLst>
              <a:ext uri="{FF2B5EF4-FFF2-40B4-BE49-F238E27FC236}">
                <a16:creationId xmlns:a16="http://schemas.microsoft.com/office/drawing/2014/main" id="{464FE4E4-2325-4D09-A3A6-8A2F9EF37714}"/>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Lightspeed, Mintel</a:t>
            </a:r>
          </a:p>
        </p:txBody>
      </p:sp>
      <p:graphicFrame>
        <p:nvGraphicFramePr>
          <p:cNvPr id="6" name="Chart 5">
            <a:extLst>
              <a:ext uri="{FF2B5EF4-FFF2-40B4-BE49-F238E27FC236}">
                <a16:creationId xmlns:a16="http://schemas.microsoft.com/office/drawing/2014/main" id="{CBD419F3-A013-4F7B-A534-EB42A2C414F4}"/>
              </a:ext>
            </a:extLst>
          </p:cNvPr>
          <p:cNvGraphicFramePr/>
          <p:nvPr/>
        </p:nvGraphicFramePr>
        <p:xfrm>
          <a:off x="1493044" y="2515406"/>
          <a:ext cx="13271500" cy="5881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190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D90E9-F6EC-43D9-A350-94FCA43C11F0}"/>
              </a:ext>
            </a:extLst>
          </p:cNvPr>
          <p:cNvSpPr/>
          <p:nvPr/>
        </p:nvSpPr>
        <p:spPr>
          <a:xfrm>
            <a:off x="1029013" y="2319719"/>
            <a:ext cx="14033304" cy="6076995"/>
          </a:xfrm>
          <a:prstGeom prst="rect">
            <a:avLst/>
          </a:prstGeom>
          <a:solidFill>
            <a:srgbClr val="272C32">
              <a:alpha val="75000"/>
            </a:srgbClr>
          </a:solidFill>
          <a:ln w="127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978">
              <a:defRPr/>
            </a:pPr>
            <a:endParaRPr lang="en-US" sz="3200">
              <a:solidFill>
                <a:srgbClr val="393D3F"/>
              </a:solidFill>
              <a:latin typeface="Franklin Gothic Book" panose="020B0503020102020204"/>
            </a:endParaRPr>
          </a:p>
        </p:txBody>
      </p:sp>
      <p:grpSp>
        <p:nvGrpSpPr>
          <p:cNvPr id="110" name="Group 109">
            <a:extLst>
              <a:ext uri="{FF2B5EF4-FFF2-40B4-BE49-F238E27FC236}">
                <a16:creationId xmlns:a16="http://schemas.microsoft.com/office/drawing/2014/main" id="{542FA248-D997-4894-B3B8-18B92D768D88}"/>
              </a:ext>
            </a:extLst>
          </p:cNvPr>
          <p:cNvGrpSpPr/>
          <p:nvPr/>
        </p:nvGrpSpPr>
        <p:grpSpPr>
          <a:xfrm>
            <a:off x="5587381" y="2103727"/>
            <a:ext cx="5082824" cy="426983"/>
            <a:chOff x="5611901" y="1604659"/>
            <a:chExt cx="2445421" cy="325739"/>
          </a:xfrm>
        </p:grpSpPr>
        <p:sp>
          <p:nvSpPr>
            <p:cNvPr id="111" name="Rectangle: Rounded Corners 18">
              <a:extLst>
                <a:ext uri="{FF2B5EF4-FFF2-40B4-BE49-F238E27FC236}">
                  <a16:creationId xmlns:a16="http://schemas.microsoft.com/office/drawing/2014/main" id="{E19BA10A-3909-43F9-8864-714B41424C69}"/>
                </a:ext>
              </a:extLst>
            </p:cNvPr>
            <p:cNvSpPr/>
            <p:nvPr/>
          </p:nvSpPr>
          <p:spPr>
            <a:xfrm>
              <a:off x="5611901" y="1604659"/>
              <a:ext cx="2445421" cy="320040"/>
            </a:xfrm>
            <a:prstGeom prst="roundRect">
              <a:avLst>
                <a:gd name="adj" fmla="val 0"/>
              </a:avLst>
            </a:prstGeom>
            <a:solidFill>
              <a:schemeClr val="accent1"/>
            </a:solidFill>
            <a:ln w="9525">
              <a:noFill/>
            </a:ln>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914133">
                <a:defRPr/>
              </a:pPr>
              <a:r>
                <a:rPr lang="en-US" sz="2133" spc="307">
                  <a:solidFill>
                    <a:srgbClr val="0A0D10"/>
                  </a:solidFill>
                  <a:latin typeface="Franklin Gothic Medium" panose="020B0603020102020204"/>
                  <a:sym typeface="Gill Sans" pitchFamily="-84" charset="0"/>
                </a:rPr>
                <a:t>TLG EXECUTIVES</a:t>
              </a:r>
            </a:p>
          </p:txBody>
        </p:sp>
        <p:sp>
          <p:nvSpPr>
            <p:cNvPr id="112" name="Rectangle: Rounded Corners 18">
              <a:extLst>
                <a:ext uri="{FF2B5EF4-FFF2-40B4-BE49-F238E27FC236}">
                  <a16:creationId xmlns:a16="http://schemas.microsoft.com/office/drawing/2014/main" id="{142B9BFE-8B01-4467-8E46-6DB1E90DE1FA}"/>
                </a:ext>
              </a:extLst>
            </p:cNvPr>
            <p:cNvSpPr/>
            <p:nvPr/>
          </p:nvSpPr>
          <p:spPr>
            <a:xfrm>
              <a:off x="5611901" y="1637790"/>
              <a:ext cx="2445421" cy="292608"/>
            </a:xfrm>
            <a:prstGeom prst="roundRect">
              <a:avLst>
                <a:gd name="adj" fmla="val 0"/>
              </a:avLst>
            </a:prstGeom>
            <a:solidFill>
              <a:schemeClr val="accent1">
                <a:lumMod val="75000"/>
              </a:schemeClr>
            </a:solidFill>
            <a:ln w="952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1219068">
                <a:defRPr/>
              </a:pPr>
              <a:r>
                <a:rPr lang="en-US" sz="1867" dirty="0">
                  <a:solidFill>
                    <a:srgbClr val="FFFFFF"/>
                  </a:solidFill>
                  <a:latin typeface="Franklin Gothic Medium" panose="020B0603020102020204"/>
                </a:rPr>
                <a:t>Reasons for auto part purchasing locations 2021</a:t>
              </a:r>
            </a:p>
          </p:txBody>
        </p:sp>
      </p:grpSp>
      <p:sp>
        <p:nvSpPr>
          <p:cNvPr id="3" name="Title 2">
            <a:extLst>
              <a:ext uri="{FF2B5EF4-FFF2-40B4-BE49-F238E27FC236}">
                <a16:creationId xmlns:a16="http://schemas.microsoft.com/office/drawing/2014/main" id="{7DC2F6FE-1EC3-B445-9EF2-94B79F03473C}"/>
              </a:ext>
            </a:extLst>
          </p:cNvPr>
          <p:cNvSpPr>
            <a:spLocks noGrp="1"/>
          </p:cNvSpPr>
          <p:nvPr>
            <p:ph type="title"/>
          </p:nvPr>
        </p:nvSpPr>
        <p:spPr>
          <a:xfrm>
            <a:off x="833471" y="765322"/>
            <a:ext cx="14400393" cy="1112729"/>
          </a:xfrm>
        </p:spPr>
        <p:txBody>
          <a:bodyPr>
            <a:noAutofit/>
          </a:bodyPr>
          <a:lstStyle/>
          <a:p>
            <a:r>
              <a:rPr lang="en-US" sz="3800" dirty="0"/>
              <a:t>PRICE, LOCATION AND CONVENIENCE WERE THE TOP REASONS WHY CONSUMERS CHOSE WHERE THEY PURCHASE AUTO PARTS</a:t>
            </a:r>
          </a:p>
        </p:txBody>
      </p:sp>
      <p:sp>
        <p:nvSpPr>
          <p:cNvPr id="5" name="Text Placeholder 4">
            <a:extLst>
              <a:ext uri="{FF2B5EF4-FFF2-40B4-BE49-F238E27FC236}">
                <a16:creationId xmlns:a16="http://schemas.microsoft.com/office/drawing/2014/main" id="{43AD4F56-EF97-BF4A-B9C1-F7FB00D8082A}"/>
              </a:ext>
            </a:extLst>
          </p:cNvPr>
          <p:cNvSpPr>
            <a:spLocks noGrp="1"/>
          </p:cNvSpPr>
          <p:nvPr>
            <p:ph type="body" sz="quarter" idx="12"/>
          </p:nvPr>
        </p:nvSpPr>
        <p:spPr>
          <a:xfrm>
            <a:off x="833471" y="490256"/>
            <a:ext cx="7200195" cy="414221"/>
          </a:xfrm>
        </p:spPr>
        <p:txBody>
          <a:bodyPr>
            <a:normAutofit/>
          </a:bodyPr>
          <a:lstStyle/>
          <a:p>
            <a:r>
              <a:rPr lang="en-US" dirty="0"/>
              <a:t>AUTO REPAIR INDUSTRY</a:t>
            </a:r>
          </a:p>
        </p:txBody>
      </p:sp>
      <p:sp>
        <p:nvSpPr>
          <p:cNvPr id="142" name="Notes 4">
            <a:extLst>
              <a:ext uri="{FF2B5EF4-FFF2-40B4-BE49-F238E27FC236}">
                <a16:creationId xmlns:a16="http://schemas.microsoft.com/office/drawing/2014/main" id="{464FE4E4-2325-4D09-A3A6-8A2F9EF37714}"/>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Lightspeed, Mintel</a:t>
            </a:r>
          </a:p>
        </p:txBody>
      </p:sp>
      <p:graphicFrame>
        <p:nvGraphicFramePr>
          <p:cNvPr id="6" name="Chart 5">
            <a:extLst>
              <a:ext uri="{FF2B5EF4-FFF2-40B4-BE49-F238E27FC236}">
                <a16:creationId xmlns:a16="http://schemas.microsoft.com/office/drawing/2014/main" id="{CBD419F3-A013-4F7B-A534-EB42A2C414F4}"/>
              </a:ext>
            </a:extLst>
          </p:cNvPr>
          <p:cNvGraphicFramePr/>
          <p:nvPr/>
        </p:nvGraphicFramePr>
        <p:xfrm>
          <a:off x="1493044" y="2515406"/>
          <a:ext cx="13271500" cy="5881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491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table, working, computer&#10;&#10;Description automatically generated">
            <a:extLst>
              <a:ext uri="{FF2B5EF4-FFF2-40B4-BE49-F238E27FC236}">
                <a16:creationId xmlns:a16="http://schemas.microsoft.com/office/drawing/2014/main" id="{66D79723-AB91-4B44-B254-8FAA652E563E}"/>
              </a:ext>
            </a:extLst>
          </p:cNvPr>
          <p:cNvPicPr>
            <a:picLocks noChangeAspect="1"/>
          </p:cNvPicPr>
          <p:nvPr/>
        </p:nvPicPr>
        <p:blipFill rotWithShape="1">
          <a:blip r:embed="rId2">
            <a:extLst>
              <a:ext uri="{28A0092B-C50C-407E-A947-70E740481C1C}">
                <a14:useLocalDpi xmlns:a14="http://schemas.microsoft.com/office/drawing/2010/main" val="0"/>
              </a:ext>
            </a:extLst>
          </a:blip>
          <a:srcRect l="53531" t="16465" r="21595" b="57003"/>
          <a:stretch/>
        </p:blipFill>
        <p:spPr>
          <a:xfrm>
            <a:off x="8200073" y="925335"/>
            <a:ext cx="1834991" cy="1304876"/>
          </a:xfrm>
          <a:prstGeom prst="rect">
            <a:avLst/>
          </a:prstGeom>
          <a:ln>
            <a:solidFill>
              <a:schemeClr val="bg1"/>
            </a:solidFill>
          </a:ln>
        </p:spPr>
      </p:pic>
      <p:graphicFrame>
        <p:nvGraphicFramePr>
          <p:cNvPr id="6" name="Table 2">
            <a:extLst>
              <a:ext uri="{FF2B5EF4-FFF2-40B4-BE49-F238E27FC236}">
                <a16:creationId xmlns:a16="http://schemas.microsoft.com/office/drawing/2014/main" id="{BB46035A-0447-4355-8DE5-A2859F1766C2}"/>
              </a:ext>
            </a:extLst>
          </p:cNvPr>
          <p:cNvGraphicFramePr>
            <a:graphicFrameLocks noGrp="1"/>
          </p:cNvGraphicFramePr>
          <p:nvPr/>
        </p:nvGraphicFramePr>
        <p:xfrm>
          <a:off x="5484285" y="2272795"/>
          <a:ext cx="5267940" cy="5294779"/>
        </p:xfrm>
        <a:graphic>
          <a:graphicData uri="http://schemas.openxmlformats.org/drawingml/2006/table">
            <a:tbl>
              <a:tblPr firstRow="1" bandRow="1">
                <a:tableStyleId>{D113A9D2-9D6B-4929-AA2D-F23B5EE8CBE7}</a:tableStyleId>
              </a:tblPr>
              <a:tblGrid>
                <a:gridCol w="1950055">
                  <a:extLst>
                    <a:ext uri="{9D8B030D-6E8A-4147-A177-3AD203B41FA5}">
                      <a16:colId xmlns:a16="http://schemas.microsoft.com/office/drawing/2014/main" val="1774125839"/>
                    </a:ext>
                  </a:extLst>
                </a:gridCol>
                <a:gridCol w="3317885">
                  <a:extLst>
                    <a:ext uri="{9D8B030D-6E8A-4147-A177-3AD203B41FA5}">
                      <a16:colId xmlns:a16="http://schemas.microsoft.com/office/drawing/2014/main" val="2920477042"/>
                    </a:ext>
                  </a:extLst>
                </a:gridCol>
              </a:tblGrid>
              <a:tr h="335280">
                <a:tc>
                  <a:txBody>
                    <a:bodyPr/>
                    <a:lstStyle/>
                    <a:p>
                      <a:pPr algn="ctr"/>
                      <a:endParaRPr lang="en-US" sz="1400" dirty="0">
                        <a:solidFill>
                          <a:schemeClr val="bg1"/>
                        </a:solidFill>
                      </a:endParaRPr>
                    </a:p>
                  </a:txBody>
                  <a:tcPr marL="121920" marR="121920" marT="60960" marB="60960" anchor="ctr"/>
                </a:tc>
                <a:tc>
                  <a:txBody>
                    <a:bodyPr/>
                    <a:lstStyle/>
                    <a:p>
                      <a:pPr algn="ctr"/>
                      <a:r>
                        <a:rPr lang="en-US" sz="1400" dirty="0"/>
                        <a:t>AUTO REPAIR</a:t>
                      </a:r>
                    </a:p>
                  </a:txBody>
                  <a:tcPr marL="121920" marR="121920" marT="60960" marB="60960" anchor="ctr"/>
                </a:tc>
                <a:extLst>
                  <a:ext uri="{0D108BD9-81ED-4DB2-BD59-A6C34878D82A}">
                    <a16:rowId xmlns:a16="http://schemas.microsoft.com/office/drawing/2014/main" val="520700375"/>
                  </a:ext>
                </a:extLst>
              </a:tr>
              <a:tr h="335280">
                <a:tc>
                  <a:txBody>
                    <a:bodyPr/>
                    <a:lstStyle/>
                    <a:p>
                      <a:pPr algn="ctr"/>
                      <a:r>
                        <a:rPr lang="en-US" sz="1400" b="1" dirty="0">
                          <a:solidFill>
                            <a:schemeClr val="bg1"/>
                          </a:solidFill>
                        </a:rPr>
                        <a:t>SIZE</a:t>
                      </a:r>
                    </a:p>
                  </a:txBody>
                  <a:tcPr marL="121920" marR="121920" marT="60960" marB="60960" anchor="ctr"/>
                </a:tc>
                <a:tc>
                  <a:txBody>
                    <a:bodyPr/>
                    <a:lstStyle/>
                    <a:p>
                      <a:pPr marL="0" marR="0" lvl="0" indent="0" algn="ctr" defTabSz="1218954"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9,705,000</a:t>
                      </a:r>
                    </a:p>
                  </a:txBody>
                  <a:tcPr marL="121920" marR="121920" marT="60960" marB="60960" anchor="ctr"/>
                </a:tc>
                <a:extLst>
                  <a:ext uri="{0D108BD9-81ED-4DB2-BD59-A6C34878D82A}">
                    <a16:rowId xmlns:a16="http://schemas.microsoft.com/office/drawing/2014/main" val="1630189533"/>
                  </a:ext>
                </a:extLst>
              </a:tr>
              <a:tr h="1402080">
                <a:tc>
                  <a:txBody>
                    <a:bodyPr/>
                    <a:lstStyle/>
                    <a:p>
                      <a:pPr algn="ctr"/>
                      <a:r>
                        <a:rPr lang="en-US" sz="1400" b="1" dirty="0">
                          <a:solidFill>
                            <a:schemeClr val="bg1"/>
                          </a:solidFill>
                        </a:rPr>
                        <a:t>DEMOGRAPHICS</a:t>
                      </a:r>
                    </a:p>
                  </a:txBody>
                  <a:tcPr marL="121920" marR="121920" marT="60960" marB="60960" anchor="ctr"/>
                </a:tc>
                <a:tc>
                  <a:txBody>
                    <a:bodyPr/>
                    <a:lstStyle/>
                    <a:p>
                      <a:pPr algn="ctr"/>
                      <a:r>
                        <a:rPr lang="en-US" sz="1400" b="0" dirty="0">
                          <a:solidFill>
                            <a:schemeClr val="bg1"/>
                          </a:solidFill>
                        </a:rPr>
                        <a:t>Adults 35+</a:t>
                      </a:r>
                    </a:p>
                    <a:p>
                      <a:pPr algn="ctr"/>
                      <a:r>
                        <a:rPr lang="en-US" sz="1400" b="0" dirty="0">
                          <a:solidFill>
                            <a:schemeClr val="bg1"/>
                          </a:solidFill>
                        </a:rPr>
                        <a:t>Men/Women</a:t>
                      </a:r>
                    </a:p>
                    <a:p>
                      <a:pPr algn="ctr"/>
                      <a:r>
                        <a:rPr lang="en-US" sz="1400" b="0" dirty="0">
                          <a:solidFill>
                            <a:schemeClr val="bg1"/>
                          </a:solidFill>
                        </a:rPr>
                        <a:t>Married/Divorced w/ Kids</a:t>
                      </a:r>
                    </a:p>
                    <a:p>
                      <a:pPr algn="ctr"/>
                      <a:r>
                        <a:rPr lang="en-US" sz="1400" b="0" dirty="0">
                          <a:solidFill>
                            <a:schemeClr val="bg1"/>
                          </a:solidFill>
                        </a:rPr>
                        <a:t>College Educated</a:t>
                      </a:r>
                    </a:p>
                    <a:p>
                      <a:pPr algn="ctr"/>
                      <a:r>
                        <a:rPr lang="en-US" sz="1400" b="0" dirty="0">
                          <a:solidFill>
                            <a:schemeClr val="bg1"/>
                          </a:solidFill>
                        </a:rPr>
                        <a:t>HHI $60K+</a:t>
                      </a:r>
                    </a:p>
                    <a:p>
                      <a:pPr algn="ctr"/>
                      <a:r>
                        <a:rPr lang="en-US" sz="1400" b="0" dirty="0">
                          <a:solidFill>
                            <a:schemeClr val="bg1"/>
                          </a:solidFill>
                        </a:rPr>
                        <a:t>White/Hispanic</a:t>
                      </a:r>
                    </a:p>
                  </a:txBody>
                  <a:tcPr marL="121920" marR="121920" marT="60960" marB="60960" anchor="ctr"/>
                </a:tc>
                <a:extLst>
                  <a:ext uri="{0D108BD9-81ED-4DB2-BD59-A6C34878D82A}">
                    <a16:rowId xmlns:a16="http://schemas.microsoft.com/office/drawing/2014/main" val="887068339"/>
                  </a:ext>
                </a:extLst>
              </a:tr>
              <a:tr h="762000">
                <a:tc>
                  <a:txBody>
                    <a:bodyPr/>
                    <a:lstStyle/>
                    <a:p>
                      <a:pPr algn="ctr"/>
                      <a:r>
                        <a:rPr lang="en-US" sz="1400" b="1" dirty="0">
                          <a:solidFill>
                            <a:schemeClr val="bg1"/>
                          </a:solidFill>
                        </a:rPr>
                        <a:t>MEDIA INFLUENCES</a:t>
                      </a:r>
                    </a:p>
                  </a:txBody>
                  <a:tcPr marL="121920" marR="121920" marT="60960" marB="60960" anchor="ctr"/>
                </a:tc>
                <a:tc>
                  <a:txBody>
                    <a:bodyPr/>
                    <a:lstStyle/>
                    <a:p>
                      <a:pPr algn="ctr"/>
                      <a:r>
                        <a:rPr lang="en-US" sz="1400" b="0" dirty="0">
                          <a:solidFill>
                            <a:schemeClr val="bg1"/>
                          </a:solidFill>
                        </a:rPr>
                        <a:t>Facebook</a:t>
                      </a:r>
                    </a:p>
                    <a:p>
                      <a:pPr algn="ctr"/>
                      <a:r>
                        <a:rPr lang="en-US" sz="1400" b="0" dirty="0">
                          <a:solidFill>
                            <a:schemeClr val="bg1"/>
                          </a:solidFill>
                        </a:rPr>
                        <a:t>Pandora</a:t>
                      </a:r>
                    </a:p>
                    <a:p>
                      <a:pPr algn="ctr"/>
                      <a:r>
                        <a:rPr lang="en-US" sz="1400" b="0" dirty="0">
                          <a:solidFill>
                            <a:schemeClr val="bg1"/>
                          </a:solidFill>
                        </a:rPr>
                        <a:t>CTV/OTT</a:t>
                      </a:r>
                    </a:p>
                  </a:txBody>
                  <a:tcPr marL="121920" marR="121920" marT="60960" marB="60960" anchor="ctr"/>
                </a:tc>
                <a:extLst>
                  <a:ext uri="{0D108BD9-81ED-4DB2-BD59-A6C34878D82A}">
                    <a16:rowId xmlns:a16="http://schemas.microsoft.com/office/drawing/2014/main" val="476481703"/>
                  </a:ext>
                </a:extLst>
              </a:tr>
              <a:tr h="975360">
                <a:tc>
                  <a:txBody>
                    <a:bodyPr/>
                    <a:lstStyle/>
                    <a:p>
                      <a:pPr algn="ctr"/>
                      <a:r>
                        <a:rPr lang="en-US" sz="1400" b="1" dirty="0">
                          <a:solidFill>
                            <a:schemeClr val="bg1"/>
                          </a:solidFill>
                        </a:rPr>
                        <a:t>BEHAVIORS</a:t>
                      </a:r>
                    </a:p>
                  </a:txBody>
                  <a:tcPr marL="121920" marR="121920" marT="60960" marB="60960" anchor="ctr"/>
                </a:tc>
                <a:tc>
                  <a:txBody>
                    <a:bodyPr/>
                    <a:lstStyle/>
                    <a:p>
                      <a:pPr algn="ctr"/>
                      <a:r>
                        <a:rPr lang="en-US" sz="1400" b="0" dirty="0">
                          <a:solidFill>
                            <a:schemeClr val="bg1"/>
                          </a:solidFill>
                        </a:rPr>
                        <a:t>Prefers quality brands that they trust</a:t>
                      </a:r>
                    </a:p>
                    <a:p>
                      <a:pPr algn="ctr"/>
                      <a:r>
                        <a:rPr lang="en-US" sz="1400" b="0" dirty="0">
                          <a:solidFill>
                            <a:schemeClr val="bg1"/>
                          </a:solidFill>
                        </a:rPr>
                        <a:t>Likes to shop around and read reviews before making a purchase</a:t>
                      </a:r>
                    </a:p>
                    <a:p>
                      <a:pPr algn="ctr"/>
                      <a:r>
                        <a:rPr lang="en-US" sz="1400" b="0" dirty="0">
                          <a:solidFill>
                            <a:schemeClr val="bg1"/>
                          </a:solidFill>
                        </a:rPr>
                        <a:t>Very faithful/religious</a:t>
                      </a:r>
                    </a:p>
                  </a:txBody>
                  <a:tcPr marL="121920" marR="121920" marT="60960" marB="60960" anchor="ctr"/>
                </a:tc>
                <a:extLst>
                  <a:ext uri="{0D108BD9-81ED-4DB2-BD59-A6C34878D82A}">
                    <a16:rowId xmlns:a16="http://schemas.microsoft.com/office/drawing/2014/main" val="3949308093"/>
                  </a:ext>
                </a:extLst>
              </a:tr>
              <a:tr h="762000">
                <a:tc>
                  <a:txBody>
                    <a:bodyPr/>
                    <a:lstStyle/>
                    <a:p>
                      <a:pPr algn="ctr"/>
                      <a:r>
                        <a:rPr lang="en-US" sz="1400" b="1" dirty="0">
                          <a:solidFill>
                            <a:schemeClr val="bg1"/>
                          </a:solidFill>
                        </a:rPr>
                        <a:t>CHALLENGE</a:t>
                      </a:r>
                    </a:p>
                  </a:txBody>
                  <a:tcPr marL="121920" marR="121920" marT="60960" marB="60960" anchor="ctr"/>
                </a:tc>
                <a:tc>
                  <a:txBody>
                    <a:bodyPr/>
                    <a:lstStyle/>
                    <a:p>
                      <a:pPr algn="ctr"/>
                      <a:r>
                        <a:rPr lang="en-US" sz="1400" b="0" dirty="0">
                          <a:solidFill>
                            <a:schemeClr val="bg1"/>
                          </a:solidFill>
                        </a:rPr>
                        <a:t>Seeks familiarity and wants to be absolutely sure of their purchase decision</a:t>
                      </a:r>
                    </a:p>
                  </a:txBody>
                  <a:tcPr marL="121920" marR="121920" marT="60960" marB="60960" anchor="ctr"/>
                </a:tc>
                <a:extLst>
                  <a:ext uri="{0D108BD9-81ED-4DB2-BD59-A6C34878D82A}">
                    <a16:rowId xmlns:a16="http://schemas.microsoft.com/office/drawing/2014/main" val="933763462"/>
                  </a:ext>
                </a:extLst>
              </a:tr>
              <a:tr h="722779">
                <a:tc>
                  <a:txBody>
                    <a:bodyPr/>
                    <a:lstStyle/>
                    <a:p>
                      <a:pPr algn="ctr"/>
                      <a:r>
                        <a:rPr lang="en-US" sz="1400" b="1" dirty="0">
                          <a:solidFill>
                            <a:schemeClr val="bg1"/>
                          </a:solidFill>
                        </a:rPr>
                        <a:t>OPPORTUNITY</a:t>
                      </a:r>
                    </a:p>
                  </a:txBody>
                  <a:tcPr marL="121920" marR="121920" marT="60960" marB="60960" anchor="ctr"/>
                </a:tc>
                <a:tc>
                  <a:txBody>
                    <a:bodyPr/>
                    <a:lstStyle/>
                    <a:p>
                      <a:pPr algn="ctr"/>
                      <a:r>
                        <a:rPr lang="en-US" sz="1400" b="0" dirty="0">
                          <a:solidFill>
                            <a:schemeClr val="bg1"/>
                          </a:solidFill>
                        </a:rPr>
                        <a:t>Seeks brands they can trust and remains loyal to their choice</a:t>
                      </a:r>
                    </a:p>
                  </a:txBody>
                  <a:tcPr marL="121920" marR="121920" marT="60960" marB="60960" anchor="ctr"/>
                </a:tc>
                <a:extLst>
                  <a:ext uri="{0D108BD9-81ED-4DB2-BD59-A6C34878D82A}">
                    <a16:rowId xmlns:a16="http://schemas.microsoft.com/office/drawing/2014/main" val="540485280"/>
                  </a:ext>
                </a:extLst>
              </a:tr>
            </a:tbl>
          </a:graphicData>
        </a:graphic>
      </p:graphicFrame>
      <p:sp>
        <p:nvSpPr>
          <p:cNvPr id="7" name="Notes 4">
            <a:extLst>
              <a:ext uri="{FF2B5EF4-FFF2-40B4-BE49-F238E27FC236}">
                <a16:creationId xmlns:a16="http://schemas.microsoft.com/office/drawing/2014/main" id="{0474C5ED-D0A2-4CD4-8DDA-ACA332A557A6}"/>
              </a:ext>
            </a:extLst>
          </p:cNvPr>
          <p:cNvSpPr txBox="1"/>
          <p:nvPr/>
        </p:nvSpPr>
        <p:spPr>
          <a:xfrm>
            <a:off x="1017593" y="8886351"/>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MRI Market-by-Market 2021</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
        <p:nvSpPr>
          <p:cNvPr id="11" name="Title 4">
            <a:extLst>
              <a:ext uri="{FF2B5EF4-FFF2-40B4-BE49-F238E27FC236}">
                <a16:creationId xmlns:a16="http://schemas.microsoft.com/office/drawing/2014/main" id="{3FBAE066-9193-4361-8E87-E72F21EC3937}"/>
              </a:ext>
            </a:extLst>
          </p:cNvPr>
          <p:cNvSpPr>
            <a:spLocks noGrp="1"/>
          </p:cNvSpPr>
          <p:nvPr>
            <p:ph type="title"/>
          </p:nvPr>
        </p:nvSpPr>
        <p:spPr>
          <a:xfrm>
            <a:off x="833470" y="298738"/>
            <a:ext cx="15318929" cy="1112839"/>
          </a:xfrm>
        </p:spPr>
        <p:txBody>
          <a:bodyPr>
            <a:normAutofit fontScale="90000"/>
          </a:bodyPr>
          <a:lstStyle/>
          <a:p>
            <a:pPr>
              <a:lnSpc>
                <a:spcPct val="80000"/>
              </a:lnSpc>
            </a:pPr>
            <a:r>
              <a:rPr lang="en-US" dirty="0"/>
              <a:t>THESE CONSUMERS MAKE THEIR PURCHASE DECISIONS CAREFULLY</a:t>
            </a:r>
          </a:p>
        </p:txBody>
      </p:sp>
    </p:spTree>
    <p:extLst>
      <p:ext uri="{BB962C8B-B14F-4D97-AF65-F5344CB8AC3E}">
        <p14:creationId xmlns:p14="http://schemas.microsoft.com/office/powerpoint/2010/main" val="266807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icture containing indoor, table, working, computer&#10;&#10;Description automatically generated">
            <a:extLst>
              <a:ext uri="{FF2B5EF4-FFF2-40B4-BE49-F238E27FC236}">
                <a16:creationId xmlns:a16="http://schemas.microsoft.com/office/drawing/2014/main" id="{86FC301C-E9F1-454A-AB26-EE0CF4A9D2F6}"/>
              </a:ext>
            </a:extLst>
          </p:cNvPr>
          <p:cNvPicPr>
            <a:picLocks noChangeAspect="1"/>
          </p:cNvPicPr>
          <p:nvPr/>
        </p:nvPicPr>
        <p:blipFill rotWithShape="1">
          <a:blip r:embed="rId2">
            <a:extLst>
              <a:ext uri="{28A0092B-C50C-407E-A947-70E740481C1C}">
                <a14:useLocalDpi xmlns:a14="http://schemas.microsoft.com/office/drawing/2010/main" val="0"/>
              </a:ext>
            </a:extLst>
          </a:blip>
          <a:srcRect l="55413" t="16507" r="24755" b="53745"/>
          <a:stretch/>
        </p:blipFill>
        <p:spPr>
          <a:xfrm>
            <a:off x="447878" y="219128"/>
            <a:ext cx="1463040" cy="1463040"/>
          </a:xfrm>
          <a:prstGeom prst="ellipse">
            <a:avLst/>
          </a:prstGeom>
          <a:ln>
            <a:solidFill>
              <a:schemeClr val="bg1"/>
            </a:solidFill>
          </a:ln>
        </p:spPr>
      </p:pic>
      <p:sp>
        <p:nvSpPr>
          <p:cNvPr id="7" name="Notes 4">
            <a:extLst>
              <a:ext uri="{FF2B5EF4-FFF2-40B4-BE49-F238E27FC236}">
                <a16:creationId xmlns:a16="http://schemas.microsoft.com/office/drawing/2014/main" id="{0474C5ED-D0A2-4CD4-8DDA-ACA332A557A6}"/>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MRI Market-by-Market 2021</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
        <p:nvSpPr>
          <p:cNvPr id="10" name="Title 13">
            <a:extLst>
              <a:ext uri="{FF2B5EF4-FFF2-40B4-BE49-F238E27FC236}">
                <a16:creationId xmlns:a16="http://schemas.microsoft.com/office/drawing/2014/main" id="{7D8C5D27-6851-4F25-BCC0-7ED7A6090B3E}"/>
              </a:ext>
            </a:extLst>
          </p:cNvPr>
          <p:cNvSpPr>
            <a:spLocks noGrp="1"/>
          </p:cNvSpPr>
          <p:nvPr>
            <p:ph type="title"/>
          </p:nvPr>
        </p:nvSpPr>
        <p:spPr>
          <a:xfrm>
            <a:off x="1910919" y="736595"/>
            <a:ext cx="14345875" cy="1112839"/>
          </a:xfrm>
        </p:spPr>
        <p:txBody>
          <a:bodyPr/>
          <a:lstStyle/>
          <a:p>
            <a:r>
              <a:rPr lang="en-US" dirty="0"/>
              <a:t>AUTO REPAIR</a:t>
            </a:r>
          </a:p>
        </p:txBody>
      </p:sp>
      <p:sp>
        <p:nvSpPr>
          <p:cNvPr id="11" name="Text Placeholder 15">
            <a:extLst>
              <a:ext uri="{FF2B5EF4-FFF2-40B4-BE49-F238E27FC236}">
                <a16:creationId xmlns:a16="http://schemas.microsoft.com/office/drawing/2014/main" id="{C6CDAE38-6243-4FA3-B089-AE098BD0A56D}"/>
              </a:ext>
            </a:extLst>
          </p:cNvPr>
          <p:cNvSpPr>
            <a:spLocks noGrp="1"/>
          </p:cNvSpPr>
          <p:nvPr>
            <p:ph type="body" sz="quarter" idx="12"/>
          </p:nvPr>
        </p:nvSpPr>
        <p:spPr>
          <a:xfrm>
            <a:off x="1910921" y="461503"/>
            <a:ext cx="7200195" cy="414263"/>
          </a:xfrm>
        </p:spPr>
        <p:txBody>
          <a:bodyPr>
            <a:normAutofit/>
          </a:bodyPr>
          <a:lstStyle/>
          <a:p>
            <a:r>
              <a:rPr lang="en-US" dirty="0"/>
              <a:t>MEDIA CONSUMPTION</a:t>
            </a:r>
          </a:p>
        </p:txBody>
      </p:sp>
      <p:sp>
        <p:nvSpPr>
          <p:cNvPr id="37" name="TextBox 36">
            <a:extLst>
              <a:ext uri="{FF2B5EF4-FFF2-40B4-BE49-F238E27FC236}">
                <a16:creationId xmlns:a16="http://schemas.microsoft.com/office/drawing/2014/main" id="{4A611223-5B0D-4A34-9C25-BE027C8D2836}"/>
              </a:ext>
            </a:extLst>
          </p:cNvPr>
          <p:cNvSpPr txBox="1"/>
          <p:nvPr/>
        </p:nvSpPr>
        <p:spPr>
          <a:xfrm>
            <a:off x="1017593" y="1925872"/>
            <a:ext cx="3866169" cy="584775"/>
          </a:xfrm>
          <a:prstGeom prst="rect">
            <a:avLst/>
          </a:prstGeom>
          <a:noFill/>
        </p:spPr>
        <p:txBody>
          <a:bodyPr wrap="square" rtlCol="0">
            <a:spAutoFit/>
          </a:bodyPr>
          <a:lstStyle/>
          <a:p>
            <a:r>
              <a:rPr lang="en-US" sz="3200" spc="413" dirty="0">
                <a:solidFill>
                  <a:schemeClr val="accent2"/>
                </a:solidFill>
              </a:rPr>
              <a:t>CHANNEL USAGE</a:t>
            </a:r>
          </a:p>
        </p:txBody>
      </p:sp>
      <p:cxnSp>
        <p:nvCxnSpPr>
          <p:cNvPr id="39" name="Straight Connector 38">
            <a:extLst>
              <a:ext uri="{FF2B5EF4-FFF2-40B4-BE49-F238E27FC236}">
                <a16:creationId xmlns:a16="http://schemas.microsoft.com/office/drawing/2014/main" id="{536FCCB8-D388-4018-9E6C-F692D6728BC7}"/>
              </a:ext>
            </a:extLst>
          </p:cNvPr>
          <p:cNvCxnSpPr/>
          <p:nvPr/>
        </p:nvCxnSpPr>
        <p:spPr>
          <a:xfrm>
            <a:off x="4679127" y="2793765"/>
            <a:ext cx="0" cy="498674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 Placeholder 17">
            <a:extLst>
              <a:ext uri="{FF2B5EF4-FFF2-40B4-BE49-F238E27FC236}">
                <a16:creationId xmlns:a16="http://schemas.microsoft.com/office/drawing/2014/main" id="{353929F1-34B3-44BA-BBF8-7954173C2346}"/>
              </a:ext>
            </a:extLst>
          </p:cNvPr>
          <p:cNvSpPr>
            <a:spLocks noGrp="1"/>
          </p:cNvSpPr>
          <p:nvPr>
            <p:ph type="body" sz="quarter" idx="13"/>
          </p:nvPr>
        </p:nvSpPr>
        <p:spPr>
          <a:xfrm>
            <a:off x="4883763" y="2535888"/>
            <a:ext cx="10442088" cy="1357001"/>
          </a:xfrm>
          <a:ln>
            <a:noFill/>
          </a:ln>
        </p:spPr>
        <p:txBody>
          <a:bodyPr>
            <a:normAutofit/>
          </a:bodyPr>
          <a:lstStyle/>
          <a:p>
            <a:pPr marL="609585" lvl="1" indent="0" defTabSz="609585">
              <a:spcBef>
                <a:spcPts val="0"/>
              </a:spcBef>
              <a:spcAft>
                <a:spcPts val="800"/>
              </a:spcAft>
              <a:buClrTx/>
              <a:buNone/>
              <a:defRPr/>
            </a:pPr>
            <a:r>
              <a:rPr lang="en-US" sz="1867" dirty="0">
                <a:solidFill>
                  <a:schemeClr val="bg1">
                    <a:lumMod val="95000"/>
                  </a:schemeClr>
                </a:solidFill>
              </a:rPr>
              <a:t>Spends 26 hours a week online</a:t>
            </a:r>
          </a:p>
          <a:p>
            <a:pPr marL="609585" lvl="1" indent="0" defTabSz="609585">
              <a:spcBef>
                <a:spcPts val="0"/>
              </a:spcBef>
              <a:spcAft>
                <a:spcPts val="800"/>
              </a:spcAft>
              <a:buClrTx/>
              <a:buNone/>
              <a:defRPr/>
            </a:pPr>
            <a:r>
              <a:rPr lang="en-US" sz="1867" dirty="0">
                <a:solidFill>
                  <a:schemeClr val="bg1">
                    <a:lumMod val="95000"/>
                  </a:schemeClr>
                </a:solidFill>
              </a:rPr>
              <a:t>95% own a smartphone and 67% own a tablet</a:t>
            </a:r>
          </a:p>
          <a:p>
            <a:pPr marL="609585" lvl="1" indent="0" defTabSz="609585">
              <a:spcBef>
                <a:spcPts val="0"/>
              </a:spcBef>
              <a:spcAft>
                <a:spcPts val="800"/>
              </a:spcAft>
              <a:buClrTx/>
              <a:buNone/>
              <a:defRPr/>
            </a:pPr>
            <a:r>
              <a:rPr lang="en-US" sz="1867" dirty="0">
                <a:solidFill>
                  <a:schemeClr val="bg1">
                    <a:lumMod val="95000"/>
                  </a:schemeClr>
                </a:solidFill>
              </a:rPr>
              <a:t>76% own a smart TV or internet-connectable device for TV</a:t>
            </a:r>
          </a:p>
        </p:txBody>
      </p:sp>
      <p:sp>
        <p:nvSpPr>
          <p:cNvPr id="41" name="TextBox 40">
            <a:extLst>
              <a:ext uri="{FF2B5EF4-FFF2-40B4-BE49-F238E27FC236}">
                <a16:creationId xmlns:a16="http://schemas.microsoft.com/office/drawing/2014/main" id="{FC7DD50D-9698-43D7-8B56-52AE040EFA99}"/>
              </a:ext>
            </a:extLst>
          </p:cNvPr>
          <p:cNvSpPr txBox="1"/>
          <p:nvPr/>
        </p:nvSpPr>
        <p:spPr>
          <a:xfrm>
            <a:off x="4883765" y="1914133"/>
            <a:ext cx="7405771" cy="584775"/>
          </a:xfrm>
          <a:prstGeom prst="rect">
            <a:avLst/>
          </a:prstGeom>
          <a:noFill/>
        </p:spPr>
        <p:txBody>
          <a:bodyPr wrap="square" rtlCol="0">
            <a:spAutoFit/>
          </a:bodyPr>
          <a:lstStyle/>
          <a:p>
            <a:r>
              <a:rPr lang="en-US" sz="3200" spc="413" dirty="0">
                <a:solidFill>
                  <a:schemeClr val="accent2"/>
                </a:solidFill>
              </a:rPr>
              <a:t>DIGITAL CHANNEL DEEP DIVE</a:t>
            </a:r>
          </a:p>
        </p:txBody>
      </p:sp>
      <p:pic>
        <p:nvPicPr>
          <p:cNvPr id="28" name="Picture 27">
            <a:extLst>
              <a:ext uri="{FF2B5EF4-FFF2-40B4-BE49-F238E27FC236}">
                <a16:creationId xmlns:a16="http://schemas.microsoft.com/office/drawing/2014/main" id="{345316B5-4AA5-4A7E-BDD1-EC9409C7C9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3233" y="2660983"/>
            <a:ext cx="304800" cy="304800"/>
          </a:xfrm>
          <a:prstGeom prst="rect">
            <a:avLst/>
          </a:prstGeom>
        </p:spPr>
      </p:pic>
      <p:pic>
        <p:nvPicPr>
          <p:cNvPr id="29" name="Picture 28">
            <a:extLst>
              <a:ext uri="{FF2B5EF4-FFF2-40B4-BE49-F238E27FC236}">
                <a16:creationId xmlns:a16="http://schemas.microsoft.com/office/drawing/2014/main" id="{A0171558-2F9A-483D-8FA2-8724BF55D2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53233" y="3030583"/>
            <a:ext cx="304800" cy="304800"/>
          </a:xfrm>
          <a:prstGeom prst="rect">
            <a:avLst/>
          </a:prstGeom>
        </p:spPr>
      </p:pic>
      <p:pic>
        <p:nvPicPr>
          <p:cNvPr id="30" name="Picture 29">
            <a:extLst>
              <a:ext uri="{FF2B5EF4-FFF2-40B4-BE49-F238E27FC236}">
                <a16:creationId xmlns:a16="http://schemas.microsoft.com/office/drawing/2014/main" id="{4DFD3102-CEC7-4670-8374-9B8A5A1A1C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2980" y="3418197"/>
            <a:ext cx="425303" cy="304800"/>
          </a:xfrm>
          <a:prstGeom prst="rect">
            <a:avLst/>
          </a:prstGeom>
        </p:spPr>
      </p:pic>
      <p:grpSp>
        <p:nvGrpSpPr>
          <p:cNvPr id="4" name="Group 3">
            <a:extLst>
              <a:ext uri="{FF2B5EF4-FFF2-40B4-BE49-F238E27FC236}">
                <a16:creationId xmlns:a16="http://schemas.microsoft.com/office/drawing/2014/main" id="{26D599CC-9CCD-478C-A926-2B511422F4FB}"/>
              </a:ext>
            </a:extLst>
          </p:cNvPr>
          <p:cNvGrpSpPr/>
          <p:nvPr/>
        </p:nvGrpSpPr>
        <p:grpSpPr>
          <a:xfrm>
            <a:off x="4883766" y="4605308"/>
            <a:ext cx="10442085" cy="4197047"/>
            <a:chOff x="5620111" y="3243563"/>
            <a:chExt cx="7831565" cy="3147785"/>
          </a:xfrm>
        </p:grpSpPr>
        <p:sp>
          <p:nvSpPr>
            <p:cNvPr id="34" name="TextBox 33">
              <a:extLst>
                <a:ext uri="{FF2B5EF4-FFF2-40B4-BE49-F238E27FC236}">
                  <a16:creationId xmlns:a16="http://schemas.microsoft.com/office/drawing/2014/main" id="{92066848-1E32-4209-9D09-AD9AE5AC634F}"/>
                </a:ext>
              </a:extLst>
            </p:cNvPr>
            <p:cNvSpPr txBox="1"/>
            <p:nvPr/>
          </p:nvSpPr>
          <p:spPr>
            <a:xfrm>
              <a:off x="11493785" y="3243563"/>
              <a:ext cx="1957891" cy="438581"/>
            </a:xfrm>
            <a:prstGeom prst="rect">
              <a:avLst/>
            </a:prstGeom>
            <a:noFill/>
            <a:ln>
              <a:noFill/>
            </a:ln>
          </p:spPr>
          <p:txBody>
            <a:bodyPr wrap="square" rtlCol="0">
              <a:spAutoFit/>
            </a:bodyPr>
            <a:lstStyle/>
            <a:p>
              <a:pPr algn="ctr"/>
              <a:r>
                <a:rPr lang="en-US" sz="3200" spc="413" dirty="0">
                  <a:solidFill>
                    <a:schemeClr val="accent2"/>
                  </a:solidFill>
                </a:rPr>
                <a:t>SEARCH</a:t>
              </a:r>
            </a:p>
          </p:txBody>
        </p:sp>
        <p:sp>
          <p:nvSpPr>
            <p:cNvPr id="35" name="TextBox 34">
              <a:extLst>
                <a:ext uri="{FF2B5EF4-FFF2-40B4-BE49-F238E27FC236}">
                  <a16:creationId xmlns:a16="http://schemas.microsoft.com/office/drawing/2014/main" id="{9D6259CF-4B1B-4458-9C84-559DF5CF7302}"/>
                </a:ext>
              </a:extLst>
            </p:cNvPr>
            <p:cNvSpPr txBox="1"/>
            <p:nvPr/>
          </p:nvSpPr>
          <p:spPr>
            <a:xfrm>
              <a:off x="5620111" y="3243563"/>
              <a:ext cx="1957891" cy="438581"/>
            </a:xfrm>
            <a:prstGeom prst="rect">
              <a:avLst/>
            </a:prstGeom>
            <a:noFill/>
            <a:ln>
              <a:noFill/>
            </a:ln>
          </p:spPr>
          <p:txBody>
            <a:bodyPr wrap="square" rtlCol="0">
              <a:spAutoFit/>
            </a:bodyPr>
            <a:lstStyle/>
            <a:p>
              <a:pPr algn="ctr"/>
              <a:r>
                <a:rPr lang="en-US" sz="3200" spc="413" dirty="0">
                  <a:solidFill>
                    <a:schemeClr val="accent2"/>
                  </a:solidFill>
                </a:rPr>
                <a:t>MOBILE</a:t>
              </a:r>
            </a:p>
          </p:txBody>
        </p:sp>
        <p:sp>
          <p:nvSpPr>
            <p:cNvPr id="36" name="TextBox 35">
              <a:extLst>
                <a:ext uri="{FF2B5EF4-FFF2-40B4-BE49-F238E27FC236}">
                  <a16:creationId xmlns:a16="http://schemas.microsoft.com/office/drawing/2014/main" id="{2709FDD1-CF5D-4FB6-AFDB-FDC2BCA5BF95}"/>
                </a:ext>
              </a:extLst>
            </p:cNvPr>
            <p:cNvSpPr txBox="1"/>
            <p:nvPr/>
          </p:nvSpPr>
          <p:spPr>
            <a:xfrm>
              <a:off x="7578003" y="3243563"/>
              <a:ext cx="2060244" cy="438581"/>
            </a:xfrm>
            <a:prstGeom prst="rect">
              <a:avLst/>
            </a:prstGeom>
            <a:noFill/>
            <a:ln>
              <a:noFill/>
            </a:ln>
          </p:spPr>
          <p:txBody>
            <a:bodyPr wrap="square" rtlCol="0">
              <a:spAutoFit/>
            </a:bodyPr>
            <a:lstStyle/>
            <a:p>
              <a:pPr algn="ctr"/>
              <a:r>
                <a:rPr lang="en-US" sz="3200" spc="413" dirty="0">
                  <a:solidFill>
                    <a:schemeClr val="accent2"/>
                  </a:solidFill>
                </a:rPr>
                <a:t>STREAMING</a:t>
              </a:r>
            </a:p>
          </p:txBody>
        </p:sp>
        <p:sp>
          <p:nvSpPr>
            <p:cNvPr id="38" name="TextBox 37">
              <a:extLst>
                <a:ext uri="{FF2B5EF4-FFF2-40B4-BE49-F238E27FC236}">
                  <a16:creationId xmlns:a16="http://schemas.microsoft.com/office/drawing/2014/main" id="{B7DCA52B-84C7-46E7-B5F2-33E78C41781B}"/>
                </a:ext>
              </a:extLst>
            </p:cNvPr>
            <p:cNvSpPr txBox="1"/>
            <p:nvPr/>
          </p:nvSpPr>
          <p:spPr>
            <a:xfrm>
              <a:off x="9535894" y="3243563"/>
              <a:ext cx="1957891" cy="438581"/>
            </a:xfrm>
            <a:prstGeom prst="rect">
              <a:avLst/>
            </a:prstGeom>
            <a:noFill/>
            <a:ln>
              <a:noFill/>
            </a:ln>
          </p:spPr>
          <p:txBody>
            <a:bodyPr wrap="square" rtlCol="0">
              <a:spAutoFit/>
            </a:bodyPr>
            <a:lstStyle/>
            <a:p>
              <a:pPr algn="ctr"/>
              <a:r>
                <a:rPr lang="en-US" sz="3200" spc="413" dirty="0">
                  <a:solidFill>
                    <a:schemeClr val="accent2"/>
                  </a:solidFill>
                </a:rPr>
                <a:t>SOCIAL</a:t>
              </a:r>
            </a:p>
          </p:txBody>
        </p:sp>
        <p:sp>
          <p:nvSpPr>
            <p:cNvPr id="46" name="TextBox 45">
              <a:extLst>
                <a:ext uri="{FF2B5EF4-FFF2-40B4-BE49-F238E27FC236}">
                  <a16:creationId xmlns:a16="http://schemas.microsoft.com/office/drawing/2014/main" id="{D645B116-F8DC-42C4-9A6A-F8C7C5160760}"/>
                </a:ext>
              </a:extLst>
            </p:cNvPr>
            <p:cNvSpPr txBox="1"/>
            <p:nvPr/>
          </p:nvSpPr>
          <p:spPr>
            <a:xfrm>
              <a:off x="11493785" y="3612895"/>
              <a:ext cx="1957891" cy="1423851"/>
            </a:xfrm>
            <a:prstGeom prst="rect">
              <a:avLst/>
            </a:prstGeom>
            <a:noFill/>
            <a:ln>
              <a:noFill/>
            </a:ln>
          </p:spPr>
          <p:txBody>
            <a:bodyPr wrap="square" rtlCol="0">
              <a:spAutoFit/>
            </a:bodyPr>
            <a:lstStyle/>
            <a:p>
              <a:pPr algn="ctr"/>
              <a:r>
                <a:rPr lang="en-US" sz="1467" dirty="0">
                  <a:solidFill>
                    <a:schemeClr val="bg1">
                      <a:lumMod val="95000"/>
                    </a:schemeClr>
                  </a:solidFill>
                </a:rPr>
                <a:t>88% use Google</a:t>
              </a:r>
            </a:p>
            <a:p>
              <a:pPr algn="ctr"/>
              <a:endParaRPr lang="en-US" sz="1467" dirty="0">
                <a:solidFill>
                  <a:schemeClr val="bg1">
                    <a:lumMod val="95000"/>
                  </a:schemeClr>
                </a:solidFill>
              </a:endParaRPr>
            </a:p>
            <a:p>
              <a:pPr algn="ctr"/>
              <a:r>
                <a:rPr lang="en-US" sz="1467" dirty="0">
                  <a:solidFill>
                    <a:schemeClr val="bg1">
                      <a:lumMod val="95000"/>
                    </a:schemeClr>
                  </a:solidFill>
                </a:rPr>
                <a:t>23% use Yahoo!</a:t>
              </a:r>
            </a:p>
            <a:p>
              <a:pPr algn="ctr"/>
              <a:endParaRPr lang="en-US" sz="1467" dirty="0">
                <a:solidFill>
                  <a:schemeClr val="bg1">
                    <a:lumMod val="95000"/>
                  </a:schemeClr>
                </a:solidFill>
              </a:endParaRPr>
            </a:p>
            <a:p>
              <a:pPr algn="ctr"/>
              <a:r>
                <a:rPr lang="en-US" sz="1467" dirty="0">
                  <a:solidFill>
                    <a:schemeClr val="bg1">
                      <a:lumMod val="95000"/>
                    </a:schemeClr>
                  </a:solidFill>
                </a:rPr>
                <a:t>13% use Bing</a:t>
              </a:r>
            </a:p>
            <a:p>
              <a:pPr algn="ctr"/>
              <a:endParaRPr lang="en-US" sz="1467" dirty="0">
                <a:solidFill>
                  <a:schemeClr val="bg1">
                    <a:lumMod val="95000"/>
                  </a:schemeClr>
                </a:solidFill>
              </a:endParaRPr>
            </a:p>
            <a:p>
              <a:pPr algn="ctr"/>
              <a:r>
                <a:rPr lang="en-US" sz="1467" dirty="0">
                  <a:solidFill>
                    <a:schemeClr val="bg1">
                      <a:lumMod val="95000"/>
                    </a:schemeClr>
                  </a:solidFill>
                </a:rPr>
                <a:t>76% use a search engine on the smartphone</a:t>
              </a:r>
            </a:p>
          </p:txBody>
        </p:sp>
        <p:sp>
          <p:nvSpPr>
            <p:cNvPr id="48" name="TextBox 47">
              <a:extLst>
                <a:ext uri="{FF2B5EF4-FFF2-40B4-BE49-F238E27FC236}">
                  <a16:creationId xmlns:a16="http://schemas.microsoft.com/office/drawing/2014/main" id="{7053A7A6-8E80-4DAF-A4F9-B9E4994DEA79}"/>
                </a:ext>
              </a:extLst>
            </p:cNvPr>
            <p:cNvSpPr txBox="1"/>
            <p:nvPr/>
          </p:nvSpPr>
          <p:spPr>
            <a:xfrm>
              <a:off x="5620111" y="3612895"/>
              <a:ext cx="1957891" cy="2439803"/>
            </a:xfrm>
            <a:prstGeom prst="rect">
              <a:avLst/>
            </a:prstGeom>
            <a:noFill/>
            <a:ln>
              <a:noFill/>
            </a:ln>
          </p:spPr>
          <p:txBody>
            <a:bodyPr wrap="square" rtlCol="0">
              <a:spAutoFit/>
            </a:bodyPr>
            <a:lstStyle/>
            <a:p>
              <a:pPr algn="ctr"/>
              <a:r>
                <a:rPr lang="en-US" sz="1467" dirty="0">
                  <a:solidFill>
                    <a:schemeClr val="bg1">
                      <a:lumMod val="95000"/>
                    </a:schemeClr>
                  </a:solidFill>
                </a:rPr>
                <a:t>57% use mobile apps</a:t>
              </a:r>
            </a:p>
            <a:p>
              <a:pPr algn="ctr"/>
              <a:endParaRPr lang="en-US" sz="1467" dirty="0">
                <a:solidFill>
                  <a:schemeClr val="bg1">
                    <a:lumMod val="95000"/>
                  </a:schemeClr>
                </a:solidFill>
              </a:endParaRPr>
            </a:p>
            <a:p>
              <a:pPr algn="ctr"/>
              <a:r>
                <a:rPr lang="en-US" sz="1467" dirty="0">
                  <a:solidFill>
                    <a:schemeClr val="bg1">
                      <a:lumMod val="95000"/>
                    </a:schemeClr>
                  </a:solidFill>
                </a:rPr>
                <a:t>21% say apps make their life easier</a:t>
              </a:r>
            </a:p>
            <a:p>
              <a:pPr algn="ctr"/>
              <a:endParaRPr lang="en-US" sz="1467" dirty="0">
                <a:solidFill>
                  <a:schemeClr val="bg1">
                    <a:lumMod val="95000"/>
                  </a:schemeClr>
                </a:solidFill>
              </a:endParaRPr>
            </a:p>
            <a:p>
              <a:pPr algn="ctr"/>
              <a:r>
                <a:rPr lang="en-US" sz="1467" dirty="0">
                  <a:solidFill>
                    <a:schemeClr val="bg1">
                      <a:lumMod val="95000"/>
                    </a:schemeClr>
                  </a:solidFill>
                </a:rPr>
                <a:t>57% searched for information about a product on their smartphone </a:t>
              </a:r>
            </a:p>
            <a:p>
              <a:pPr algn="ctr"/>
              <a:endParaRPr lang="en-US" sz="1467" dirty="0">
                <a:solidFill>
                  <a:schemeClr val="bg1">
                    <a:lumMod val="95000"/>
                  </a:schemeClr>
                </a:solidFill>
              </a:endParaRPr>
            </a:p>
            <a:p>
              <a:pPr algn="ctr"/>
              <a:r>
                <a:rPr lang="en-US" sz="1467" dirty="0">
                  <a:solidFill>
                    <a:schemeClr val="bg1">
                      <a:lumMod val="95000"/>
                    </a:schemeClr>
                  </a:solidFill>
                </a:rPr>
                <a:t>57% purchased a product on their smartphone</a:t>
              </a:r>
            </a:p>
            <a:p>
              <a:pPr algn="ctr"/>
              <a:endParaRPr lang="en-US" sz="1467" dirty="0">
                <a:solidFill>
                  <a:schemeClr val="bg1">
                    <a:lumMod val="95000"/>
                  </a:schemeClr>
                </a:solidFill>
              </a:endParaRPr>
            </a:p>
            <a:p>
              <a:pPr algn="ctr"/>
              <a:r>
                <a:rPr lang="en-US" sz="1467" dirty="0">
                  <a:solidFill>
                    <a:schemeClr val="bg1">
                      <a:lumMod val="95000"/>
                    </a:schemeClr>
                  </a:solidFill>
                </a:rPr>
                <a:t>54% watch videos on their smartphone</a:t>
              </a:r>
            </a:p>
          </p:txBody>
        </p:sp>
        <p:sp>
          <p:nvSpPr>
            <p:cNvPr id="49" name="TextBox 48">
              <a:extLst>
                <a:ext uri="{FF2B5EF4-FFF2-40B4-BE49-F238E27FC236}">
                  <a16:creationId xmlns:a16="http://schemas.microsoft.com/office/drawing/2014/main" id="{6804EBA9-288B-4B6F-9556-E43859635B36}"/>
                </a:ext>
              </a:extLst>
            </p:cNvPr>
            <p:cNvSpPr txBox="1"/>
            <p:nvPr/>
          </p:nvSpPr>
          <p:spPr>
            <a:xfrm>
              <a:off x="7578003" y="3612895"/>
              <a:ext cx="1957891" cy="2270478"/>
            </a:xfrm>
            <a:prstGeom prst="rect">
              <a:avLst/>
            </a:prstGeom>
            <a:noFill/>
            <a:ln>
              <a:noFill/>
            </a:ln>
          </p:spPr>
          <p:txBody>
            <a:bodyPr wrap="square" rtlCol="0">
              <a:spAutoFit/>
            </a:bodyPr>
            <a:lstStyle/>
            <a:p>
              <a:pPr algn="ctr"/>
              <a:r>
                <a:rPr lang="en-US" sz="1467" dirty="0">
                  <a:solidFill>
                    <a:schemeClr val="bg1">
                      <a:lumMod val="95000"/>
                    </a:schemeClr>
                  </a:solidFill>
                </a:rPr>
                <a:t>78% use a video streaming service</a:t>
              </a:r>
            </a:p>
            <a:p>
              <a:pPr algn="ctr"/>
              <a:endParaRPr lang="en-US" sz="1467" dirty="0">
                <a:solidFill>
                  <a:schemeClr val="bg1">
                    <a:lumMod val="95000"/>
                  </a:schemeClr>
                </a:solidFill>
              </a:endParaRPr>
            </a:p>
            <a:p>
              <a:pPr algn="ctr"/>
              <a:r>
                <a:rPr lang="en-US" sz="1467" dirty="0">
                  <a:solidFill>
                    <a:schemeClr val="bg1">
                      <a:lumMod val="95000"/>
                    </a:schemeClr>
                  </a:solidFill>
                </a:rPr>
                <a:t>25% use Hulu</a:t>
              </a:r>
            </a:p>
            <a:p>
              <a:pPr algn="ctr"/>
              <a:endParaRPr lang="en-US" sz="1467" dirty="0">
                <a:solidFill>
                  <a:schemeClr val="bg1">
                    <a:lumMod val="95000"/>
                  </a:schemeClr>
                </a:solidFill>
              </a:endParaRPr>
            </a:p>
            <a:p>
              <a:pPr algn="ctr"/>
              <a:r>
                <a:rPr lang="en-US" sz="1467" dirty="0">
                  <a:solidFill>
                    <a:schemeClr val="bg1">
                      <a:lumMod val="95000"/>
                    </a:schemeClr>
                  </a:solidFill>
                </a:rPr>
                <a:t>63% use an audio streaming service</a:t>
              </a:r>
            </a:p>
            <a:p>
              <a:pPr algn="ctr"/>
              <a:endParaRPr lang="en-US" sz="1467" dirty="0">
                <a:solidFill>
                  <a:schemeClr val="bg1">
                    <a:lumMod val="95000"/>
                  </a:schemeClr>
                </a:solidFill>
              </a:endParaRPr>
            </a:p>
            <a:p>
              <a:pPr algn="ctr"/>
              <a:r>
                <a:rPr lang="en-US" sz="1467" dirty="0">
                  <a:solidFill>
                    <a:schemeClr val="bg1">
                      <a:lumMod val="95000"/>
                    </a:schemeClr>
                  </a:solidFill>
                </a:rPr>
                <a:t>25% listen to podcasts</a:t>
              </a:r>
            </a:p>
            <a:p>
              <a:pPr algn="ctr"/>
              <a:endParaRPr lang="en-US" sz="1467" dirty="0">
                <a:solidFill>
                  <a:schemeClr val="bg1">
                    <a:lumMod val="95000"/>
                  </a:schemeClr>
                </a:solidFill>
              </a:endParaRPr>
            </a:p>
            <a:p>
              <a:pPr algn="ctr"/>
              <a:r>
                <a:rPr lang="en-US" sz="1467" dirty="0">
                  <a:solidFill>
                    <a:schemeClr val="bg1">
                      <a:lumMod val="95000"/>
                    </a:schemeClr>
                  </a:solidFill>
                </a:rPr>
                <a:t>29% use Pandora  </a:t>
              </a:r>
            </a:p>
            <a:p>
              <a:pPr algn="ctr"/>
              <a:endParaRPr lang="en-US" sz="1467" dirty="0">
                <a:solidFill>
                  <a:schemeClr val="bg1">
                    <a:lumMod val="95000"/>
                  </a:schemeClr>
                </a:solidFill>
              </a:endParaRPr>
            </a:p>
            <a:p>
              <a:pPr algn="ctr"/>
              <a:r>
                <a:rPr lang="en-US" sz="1467" dirty="0">
                  <a:solidFill>
                    <a:schemeClr val="bg1">
                      <a:lumMod val="95000"/>
                    </a:schemeClr>
                  </a:solidFill>
                </a:rPr>
                <a:t>19% use Spotify</a:t>
              </a:r>
            </a:p>
          </p:txBody>
        </p:sp>
        <p:sp>
          <p:nvSpPr>
            <p:cNvPr id="50" name="TextBox 49">
              <a:extLst>
                <a:ext uri="{FF2B5EF4-FFF2-40B4-BE49-F238E27FC236}">
                  <a16:creationId xmlns:a16="http://schemas.microsoft.com/office/drawing/2014/main" id="{19435975-D580-495F-A576-89DB7E7C904D}"/>
                </a:ext>
              </a:extLst>
            </p:cNvPr>
            <p:cNvSpPr txBox="1"/>
            <p:nvPr/>
          </p:nvSpPr>
          <p:spPr>
            <a:xfrm>
              <a:off x="9535894" y="3612895"/>
              <a:ext cx="1957891" cy="2778453"/>
            </a:xfrm>
            <a:prstGeom prst="rect">
              <a:avLst/>
            </a:prstGeom>
            <a:noFill/>
            <a:ln>
              <a:noFill/>
            </a:ln>
          </p:spPr>
          <p:txBody>
            <a:bodyPr wrap="square" rtlCol="0">
              <a:spAutoFit/>
            </a:bodyPr>
            <a:lstStyle/>
            <a:p>
              <a:pPr algn="ctr"/>
              <a:r>
                <a:rPr lang="en-US" sz="1467" dirty="0">
                  <a:solidFill>
                    <a:schemeClr val="bg1">
                      <a:lumMod val="95000"/>
                    </a:schemeClr>
                  </a:solidFill>
                </a:rPr>
                <a:t>84% use a social networking site</a:t>
              </a:r>
            </a:p>
            <a:p>
              <a:pPr algn="ctr"/>
              <a:endParaRPr lang="en-US" sz="1467" dirty="0">
                <a:solidFill>
                  <a:schemeClr val="bg1">
                    <a:lumMod val="95000"/>
                  </a:schemeClr>
                </a:solidFill>
              </a:endParaRPr>
            </a:p>
            <a:p>
              <a:pPr algn="ctr"/>
              <a:r>
                <a:rPr lang="en-US" sz="1467" dirty="0">
                  <a:solidFill>
                    <a:schemeClr val="bg1">
                      <a:lumMod val="95000"/>
                    </a:schemeClr>
                  </a:solidFill>
                </a:rPr>
                <a:t>60% use social networks on their smartphone</a:t>
              </a:r>
            </a:p>
            <a:p>
              <a:pPr algn="ctr"/>
              <a:endParaRPr lang="en-US" sz="1467" dirty="0">
                <a:solidFill>
                  <a:schemeClr val="bg1">
                    <a:lumMod val="95000"/>
                  </a:schemeClr>
                </a:solidFill>
              </a:endParaRPr>
            </a:p>
            <a:p>
              <a:pPr algn="ctr"/>
              <a:r>
                <a:rPr lang="en-US" sz="1467" dirty="0">
                  <a:solidFill>
                    <a:schemeClr val="bg1">
                      <a:lumMod val="95000"/>
                    </a:schemeClr>
                  </a:solidFill>
                </a:rPr>
                <a:t>45% watch videos on social networking sites</a:t>
              </a:r>
            </a:p>
            <a:p>
              <a:pPr algn="ctr"/>
              <a:endParaRPr lang="en-US" sz="1467" dirty="0">
                <a:solidFill>
                  <a:schemeClr val="bg1">
                    <a:lumMod val="95000"/>
                  </a:schemeClr>
                </a:solidFill>
              </a:endParaRPr>
            </a:p>
            <a:p>
              <a:pPr algn="ctr"/>
              <a:r>
                <a:rPr lang="en-US" sz="1467" dirty="0">
                  <a:solidFill>
                    <a:schemeClr val="bg1">
                      <a:lumMod val="95000"/>
                    </a:schemeClr>
                  </a:solidFill>
                </a:rPr>
                <a:t>53% visit YouTube</a:t>
              </a:r>
            </a:p>
            <a:p>
              <a:pPr algn="ctr"/>
              <a:endParaRPr lang="en-US" sz="1467" dirty="0">
                <a:solidFill>
                  <a:schemeClr val="bg1">
                    <a:lumMod val="95000"/>
                  </a:schemeClr>
                </a:solidFill>
              </a:endParaRPr>
            </a:p>
            <a:p>
              <a:pPr algn="ctr"/>
              <a:r>
                <a:rPr lang="en-US" sz="1467" dirty="0">
                  <a:solidFill>
                    <a:schemeClr val="bg1">
                      <a:lumMod val="95000"/>
                    </a:schemeClr>
                  </a:solidFill>
                </a:rPr>
                <a:t>68% visit Facebook</a:t>
              </a:r>
            </a:p>
            <a:p>
              <a:pPr algn="ctr"/>
              <a:endParaRPr lang="en-US" sz="1467" dirty="0">
                <a:solidFill>
                  <a:schemeClr val="bg1">
                    <a:lumMod val="95000"/>
                  </a:schemeClr>
                </a:solidFill>
              </a:endParaRPr>
            </a:p>
            <a:p>
              <a:pPr algn="ctr"/>
              <a:r>
                <a:rPr lang="en-US" sz="1467" dirty="0">
                  <a:solidFill>
                    <a:schemeClr val="bg1">
                      <a:lumMod val="95000"/>
                    </a:schemeClr>
                  </a:solidFill>
                </a:rPr>
                <a:t>30% visit Instagram</a:t>
              </a:r>
            </a:p>
            <a:p>
              <a:pPr algn="ctr"/>
              <a:endParaRPr lang="en-US" sz="1467" dirty="0">
                <a:solidFill>
                  <a:schemeClr val="bg1">
                    <a:lumMod val="95000"/>
                  </a:schemeClr>
                </a:solidFill>
              </a:endParaRPr>
            </a:p>
            <a:p>
              <a:pPr algn="ctr"/>
              <a:r>
                <a:rPr lang="en-US" sz="1467" dirty="0">
                  <a:solidFill>
                    <a:schemeClr val="bg1">
                      <a:lumMod val="95000"/>
                    </a:schemeClr>
                  </a:solidFill>
                </a:rPr>
                <a:t>15% visit Twitter</a:t>
              </a:r>
            </a:p>
          </p:txBody>
        </p:sp>
      </p:grpSp>
      <p:pic>
        <p:nvPicPr>
          <p:cNvPr id="25" name="Graphic 24">
            <a:extLst>
              <a:ext uri="{FF2B5EF4-FFF2-40B4-BE49-F238E27FC236}">
                <a16:creationId xmlns:a16="http://schemas.microsoft.com/office/drawing/2014/main" id="{6FF83BB3-7B8F-4009-960D-12BDEBBEF8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61726" y="4000025"/>
            <a:ext cx="696685" cy="609600"/>
          </a:xfrm>
          <a:prstGeom prst="rect">
            <a:avLst/>
          </a:prstGeom>
        </p:spPr>
      </p:pic>
      <p:pic>
        <p:nvPicPr>
          <p:cNvPr id="32" name="Graphic 31">
            <a:extLst>
              <a:ext uri="{FF2B5EF4-FFF2-40B4-BE49-F238E27FC236}">
                <a16:creationId xmlns:a16="http://schemas.microsoft.com/office/drawing/2014/main" id="{4794AC46-CA3C-4940-AD9E-5D8CFE67F9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731421" y="3995708"/>
            <a:ext cx="578339" cy="609600"/>
          </a:xfrm>
          <a:prstGeom prst="rect">
            <a:avLst/>
          </a:prstGeom>
        </p:spPr>
      </p:pic>
      <p:pic>
        <p:nvPicPr>
          <p:cNvPr id="42" name="Graphic 41">
            <a:extLst>
              <a:ext uri="{FF2B5EF4-FFF2-40B4-BE49-F238E27FC236}">
                <a16:creationId xmlns:a16="http://schemas.microsoft.com/office/drawing/2014/main" id="{5F5A828C-58F5-42E9-8DF4-DFD32ADFAB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07598" y="3989905"/>
            <a:ext cx="362857" cy="609600"/>
          </a:xfrm>
          <a:prstGeom prst="rect">
            <a:avLst/>
          </a:prstGeom>
        </p:spPr>
      </p:pic>
      <p:pic>
        <p:nvPicPr>
          <p:cNvPr id="47" name="Graphic 46" descr="Play">
            <a:extLst>
              <a:ext uri="{FF2B5EF4-FFF2-40B4-BE49-F238E27FC236}">
                <a16:creationId xmlns:a16="http://schemas.microsoft.com/office/drawing/2014/main" id="{6D0BE215-46B0-482F-AFFE-DD6BE6636A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23271" y="3962400"/>
            <a:ext cx="609600" cy="609600"/>
          </a:xfrm>
          <a:prstGeom prst="rect">
            <a:avLst/>
          </a:prstGeom>
        </p:spPr>
      </p:pic>
      <p:grpSp>
        <p:nvGrpSpPr>
          <p:cNvPr id="33" name="Group 32">
            <a:extLst>
              <a:ext uri="{FF2B5EF4-FFF2-40B4-BE49-F238E27FC236}">
                <a16:creationId xmlns:a16="http://schemas.microsoft.com/office/drawing/2014/main" id="{3658EFD9-37F6-4A24-B97B-48E156D67971}"/>
              </a:ext>
            </a:extLst>
          </p:cNvPr>
          <p:cNvGrpSpPr/>
          <p:nvPr/>
        </p:nvGrpSpPr>
        <p:grpSpPr>
          <a:xfrm>
            <a:off x="1001740" y="2660983"/>
            <a:ext cx="3569516" cy="5147197"/>
            <a:chOff x="750709" y="1995737"/>
            <a:chExt cx="2677137" cy="3860398"/>
          </a:xfrm>
        </p:grpSpPr>
        <p:grpSp>
          <p:nvGrpSpPr>
            <p:cNvPr id="20" name="Group 19">
              <a:extLst>
                <a:ext uri="{FF2B5EF4-FFF2-40B4-BE49-F238E27FC236}">
                  <a16:creationId xmlns:a16="http://schemas.microsoft.com/office/drawing/2014/main" id="{04159DEB-5CF3-41AF-9005-0C333C68208D}"/>
                </a:ext>
              </a:extLst>
            </p:cNvPr>
            <p:cNvGrpSpPr/>
            <p:nvPr/>
          </p:nvGrpSpPr>
          <p:grpSpPr>
            <a:xfrm>
              <a:off x="756149" y="1995737"/>
              <a:ext cx="2655534" cy="548640"/>
              <a:chOff x="335314" y="2057223"/>
              <a:chExt cx="2655534" cy="548640"/>
            </a:xfrm>
          </p:grpSpPr>
          <p:pic>
            <p:nvPicPr>
              <p:cNvPr id="3" name="Graphic 2" descr="Television outline">
                <a:extLst>
                  <a:ext uri="{FF2B5EF4-FFF2-40B4-BE49-F238E27FC236}">
                    <a16:creationId xmlns:a16="http://schemas.microsoft.com/office/drawing/2014/main" id="{A6B8B7B6-F615-490F-B44F-AB8BD81118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35314" y="2057223"/>
                <a:ext cx="548640" cy="548640"/>
              </a:xfrm>
              <a:prstGeom prst="rect">
                <a:avLst/>
              </a:prstGeom>
            </p:spPr>
          </p:pic>
          <p:sp>
            <p:nvSpPr>
              <p:cNvPr id="13" name="TextBox 12">
                <a:extLst>
                  <a:ext uri="{FF2B5EF4-FFF2-40B4-BE49-F238E27FC236}">
                    <a16:creationId xmlns:a16="http://schemas.microsoft.com/office/drawing/2014/main" id="{5B8B0FA2-9BA5-48BF-BA30-3F4355FA51F5}"/>
                  </a:ext>
                </a:extLst>
              </p:cNvPr>
              <p:cNvSpPr txBox="1"/>
              <p:nvPr/>
            </p:nvSpPr>
            <p:spPr>
              <a:xfrm>
                <a:off x="878515" y="2182672"/>
                <a:ext cx="2112333" cy="284742"/>
              </a:xfrm>
              <a:prstGeom prst="rect">
                <a:avLst/>
              </a:prstGeom>
              <a:noFill/>
            </p:spPr>
            <p:txBody>
              <a:bodyPr wrap="square" rtlCol="0">
                <a:spAutoFit/>
              </a:bodyPr>
              <a:lstStyle/>
              <a:p>
                <a:pPr algn="l"/>
                <a:r>
                  <a:rPr lang="en-US" sz="1867" dirty="0">
                    <a:solidFill>
                      <a:schemeClr val="bg1">
                        <a:lumMod val="85000"/>
                      </a:schemeClr>
                    </a:solidFill>
                  </a:rPr>
                  <a:t>95% watch traditional TV</a:t>
                </a:r>
              </a:p>
            </p:txBody>
          </p:sp>
        </p:grpSp>
        <p:grpSp>
          <p:nvGrpSpPr>
            <p:cNvPr id="22" name="Group 21">
              <a:extLst>
                <a:ext uri="{FF2B5EF4-FFF2-40B4-BE49-F238E27FC236}">
                  <a16:creationId xmlns:a16="http://schemas.microsoft.com/office/drawing/2014/main" id="{816D7D30-A28B-4E94-BBEE-2FB94FA6FEF4}"/>
                </a:ext>
              </a:extLst>
            </p:cNvPr>
            <p:cNvGrpSpPr/>
            <p:nvPr/>
          </p:nvGrpSpPr>
          <p:grpSpPr>
            <a:xfrm>
              <a:off x="756149" y="2658089"/>
              <a:ext cx="2671697" cy="548640"/>
              <a:chOff x="335314" y="2618405"/>
              <a:chExt cx="2671697" cy="548640"/>
            </a:xfrm>
          </p:grpSpPr>
          <p:pic>
            <p:nvPicPr>
              <p:cNvPr id="5" name="Graphic 4" descr="Newspaper outline">
                <a:extLst>
                  <a:ext uri="{FF2B5EF4-FFF2-40B4-BE49-F238E27FC236}">
                    <a16:creationId xmlns:a16="http://schemas.microsoft.com/office/drawing/2014/main" id="{701FE5CE-B9B4-423B-AB12-12B55D972F0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5314" y="2618405"/>
                <a:ext cx="548640" cy="548640"/>
              </a:xfrm>
              <a:prstGeom prst="rect">
                <a:avLst/>
              </a:prstGeom>
            </p:spPr>
          </p:pic>
          <p:sp>
            <p:nvSpPr>
              <p:cNvPr id="15" name="TextBox 14">
                <a:extLst>
                  <a:ext uri="{FF2B5EF4-FFF2-40B4-BE49-F238E27FC236}">
                    <a16:creationId xmlns:a16="http://schemas.microsoft.com/office/drawing/2014/main" id="{70A2020D-9E4E-4628-96B2-403AA3BFAE65}"/>
                  </a:ext>
                </a:extLst>
              </p:cNvPr>
              <p:cNvSpPr txBox="1"/>
              <p:nvPr/>
            </p:nvSpPr>
            <p:spPr>
              <a:xfrm>
                <a:off x="894678" y="2719583"/>
                <a:ext cx="2112333" cy="284742"/>
              </a:xfrm>
              <a:prstGeom prst="rect">
                <a:avLst/>
              </a:prstGeom>
              <a:noFill/>
            </p:spPr>
            <p:txBody>
              <a:bodyPr wrap="square" rtlCol="0">
                <a:spAutoFit/>
              </a:bodyPr>
              <a:lstStyle/>
              <a:p>
                <a:pPr algn="l"/>
                <a:r>
                  <a:rPr lang="en-US" sz="1867" dirty="0">
                    <a:solidFill>
                      <a:schemeClr val="bg1">
                        <a:lumMod val="85000"/>
                      </a:schemeClr>
                    </a:solidFill>
                  </a:rPr>
                  <a:t>33% read newspapers</a:t>
                </a:r>
              </a:p>
            </p:txBody>
          </p:sp>
        </p:grpSp>
        <p:grpSp>
          <p:nvGrpSpPr>
            <p:cNvPr id="26" name="Group 25">
              <a:extLst>
                <a:ext uri="{FF2B5EF4-FFF2-40B4-BE49-F238E27FC236}">
                  <a16:creationId xmlns:a16="http://schemas.microsoft.com/office/drawing/2014/main" id="{09B034F8-9964-4F7A-9048-98703CF46994}"/>
                </a:ext>
              </a:extLst>
            </p:cNvPr>
            <p:cNvGrpSpPr/>
            <p:nvPr/>
          </p:nvGrpSpPr>
          <p:grpSpPr>
            <a:xfrm>
              <a:off x="750709" y="3320441"/>
              <a:ext cx="2660972" cy="548640"/>
              <a:chOff x="329874" y="3253139"/>
              <a:chExt cx="2660972" cy="548640"/>
            </a:xfrm>
          </p:grpSpPr>
          <p:pic>
            <p:nvPicPr>
              <p:cNvPr id="8" name="Graphic 7" descr="Address Book outline">
                <a:extLst>
                  <a:ext uri="{FF2B5EF4-FFF2-40B4-BE49-F238E27FC236}">
                    <a16:creationId xmlns:a16="http://schemas.microsoft.com/office/drawing/2014/main" id="{0CF8869E-2C23-491F-BD68-612066E6388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9874" y="3253139"/>
                <a:ext cx="548640" cy="548640"/>
              </a:xfrm>
              <a:prstGeom prst="rect">
                <a:avLst/>
              </a:prstGeom>
            </p:spPr>
          </p:pic>
          <p:sp>
            <p:nvSpPr>
              <p:cNvPr id="18" name="TextBox 17">
                <a:extLst>
                  <a:ext uri="{FF2B5EF4-FFF2-40B4-BE49-F238E27FC236}">
                    <a16:creationId xmlns:a16="http://schemas.microsoft.com/office/drawing/2014/main" id="{9D8C2BAD-A2B9-4DD8-A32D-3697CCCB2E67}"/>
                  </a:ext>
                </a:extLst>
              </p:cNvPr>
              <p:cNvSpPr txBox="1"/>
              <p:nvPr/>
            </p:nvSpPr>
            <p:spPr>
              <a:xfrm>
                <a:off x="878513" y="3378588"/>
                <a:ext cx="2112333" cy="284742"/>
              </a:xfrm>
              <a:prstGeom prst="rect">
                <a:avLst/>
              </a:prstGeom>
              <a:noFill/>
            </p:spPr>
            <p:txBody>
              <a:bodyPr wrap="square" rtlCol="0">
                <a:spAutoFit/>
              </a:bodyPr>
              <a:lstStyle/>
              <a:p>
                <a:pPr algn="l"/>
                <a:r>
                  <a:rPr lang="en-US" sz="1867" dirty="0">
                    <a:solidFill>
                      <a:schemeClr val="bg1">
                        <a:lumMod val="85000"/>
                      </a:schemeClr>
                    </a:solidFill>
                  </a:rPr>
                  <a:t>80% read magazines</a:t>
                </a:r>
              </a:p>
            </p:txBody>
          </p:sp>
        </p:grpSp>
        <p:grpSp>
          <p:nvGrpSpPr>
            <p:cNvPr id="23" name="Group 22">
              <a:extLst>
                <a:ext uri="{FF2B5EF4-FFF2-40B4-BE49-F238E27FC236}">
                  <a16:creationId xmlns:a16="http://schemas.microsoft.com/office/drawing/2014/main" id="{081ACA1C-5E06-4DCD-8B7E-0F6E1FFFE836}"/>
                </a:ext>
              </a:extLst>
            </p:cNvPr>
            <p:cNvGrpSpPr/>
            <p:nvPr/>
          </p:nvGrpSpPr>
          <p:grpSpPr>
            <a:xfrm>
              <a:off x="750709" y="3982793"/>
              <a:ext cx="2655568" cy="548640"/>
              <a:chOff x="330695" y="3885860"/>
              <a:chExt cx="2655568" cy="548640"/>
            </a:xfrm>
          </p:grpSpPr>
          <p:pic>
            <p:nvPicPr>
              <p:cNvPr id="14" name="Graphic 13" descr="Radio outline">
                <a:extLst>
                  <a:ext uri="{FF2B5EF4-FFF2-40B4-BE49-F238E27FC236}">
                    <a16:creationId xmlns:a16="http://schemas.microsoft.com/office/drawing/2014/main" id="{A60694D3-EB85-420E-B489-F6736E984C4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30695" y="3885860"/>
                <a:ext cx="548640" cy="548640"/>
              </a:xfrm>
              <a:prstGeom prst="rect">
                <a:avLst/>
              </a:prstGeom>
            </p:spPr>
          </p:pic>
          <p:sp>
            <p:nvSpPr>
              <p:cNvPr id="21" name="TextBox 20">
                <a:extLst>
                  <a:ext uri="{FF2B5EF4-FFF2-40B4-BE49-F238E27FC236}">
                    <a16:creationId xmlns:a16="http://schemas.microsoft.com/office/drawing/2014/main" id="{8713B944-5A0F-4153-B53D-CC9214761706}"/>
                  </a:ext>
                </a:extLst>
              </p:cNvPr>
              <p:cNvSpPr txBox="1"/>
              <p:nvPr/>
            </p:nvSpPr>
            <p:spPr>
              <a:xfrm>
                <a:off x="873930" y="4078012"/>
                <a:ext cx="2112333" cy="284742"/>
              </a:xfrm>
              <a:prstGeom prst="rect">
                <a:avLst/>
              </a:prstGeom>
              <a:noFill/>
            </p:spPr>
            <p:txBody>
              <a:bodyPr wrap="square" rtlCol="0">
                <a:spAutoFit/>
              </a:bodyPr>
              <a:lstStyle/>
              <a:p>
                <a:pPr algn="l"/>
                <a:r>
                  <a:rPr lang="en-US" sz="1867" dirty="0">
                    <a:solidFill>
                      <a:schemeClr val="bg1">
                        <a:lumMod val="85000"/>
                      </a:schemeClr>
                    </a:solidFill>
                  </a:rPr>
                  <a:t>81% listen to radio</a:t>
                </a:r>
              </a:p>
            </p:txBody>
          </p:sp>
        </p:grpSp>
        <p:grpSp>
          <p:nvGrpSpPr>
            <p:cNvPr id="19" name="Group 18">
              <a:extLst>
                <a:ext uri="{FF2B5EF4-FFF2-40B4-BE49-F238E27FC236}">
                  <a16:creationId xmlns:a16="http://schemas.microsoft.com/office/drawing/2014/main" id="{FE77779C-AAB1-4C0A-9714-924782A69E49}"/>
                </a:ext>
              </a:extLst>
            </p:cNvPr>
            <p:cNvGrpSpPr/>
            <p:nvPr/>
          </p:nvGrpSpPr>
          <p:grpSpPr>
            <a:xfrm>
              <a:off x="750709" y="5307495"/>
              <a:ext cx="2677137" cy="548640"/>
              <a:chOff x="329874" y="4683197"/>
              <a:chExt cx="2677137" cy="548640"/>
            </a:xfrm>
          </p:grpSpPr>
          <p:pic>
            <p:nvPicPr>
              <p:cNvPr id="17" name="Graphic 16" descr="Remote learning science outline">
                <a:extLst>
                  <a:ext uri="{FF2B5EF4-FFF2-40B4-BE49-F238E27FC236}">
                    <a16:creationId xmlns:a16="http://schemas.microsoft.com/office/drawing/2014/main" id="{350FFABF-6534-4097-B683-C3B370A01A5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29874" y="4683197"/>
                <a:ext cx="548640" cy="548640"/>
              </a:xfrm>
              <a:prstGeom prst="rect">
                <a:avLst/>
              </a:prstGeom>
            </p:spPr>
          </p:pic>
          <p:sp>
            <p:nvSpPr>
              <p:cNvPr id="24" name="TextBox 23">
                <a:extLst>
                  <a:ext uri="{FF2B5EF4-FFF2-40B4-BE49-F238E27FC236}">
                    <a16:creationId xmlns:a16="http://schemas.microsoft.com/office/drawing/2014/main" id="{96F1839C-A2B3-4006-AA28-3877A0FF5600}"/>
                  </a:ext>
                </a:extLst>
              </p:cNvPr>
              <p:cNvSpPr txBox="1"/>
              <p:nvPr/>
            </p:nvSpPr>
            <p:spPr>
              <a:xfrm>
                <a:off x="894678" y="4778405"/>
                <a:ext cx="2112333" cy="284742"/>
              </a:xfrm>
              <a:prstGeom prst="rect">
                <a:avLst/>
              </a:prstGeom>
              <a:noFill/>
            </p:spPr>
            <p:txBody>
              <a:bodyPr wrap="square" rtlCol="0">
                <a:spAutoFit/>
              </a:bodyPr>
              <a:lstStyle/>
              <a:p>
                <a:r>
                  <a:rPr lang="en-US" sz="1867" dirty="0">
                    <a:solidFill>
                      <a:schemeClr val="bg1">
                        <a:lumMod val="85000"/>
                      </a:schemeClr>
                    </a:solidFill>
                  </a:rPr>
                  <a:t>94% use digital</a:t>
                </a:r>
              </a:p>
            </p:txBody>
          </p:sp>
        </p:grpSp>
        <p:grpSp>
          <p:nvGrpSpPr>
            <p:cNvPr id="31" name="Group 30">
              <a:extLst>
                <a:ext uri="{FF2B5EF4-FFF2-40B4-BE49-F238E27FC236}">
                  <a16:creationId xmlns:a16="http://schemas.microsoft.com/office/drawing/2014/main" id="{DE437510-2261-46AE-8D21-4EC5761D57A3}"/>
                </a:ext>
              </a:extLst>
            </p:cNvPr>
            <p:cNvGrpSpPr/>
            <p:nvPr/>
          </p:nvGrpSpPr>
          <p:grpSpPr>
            <a:xfrm>
              <a:off x="761778" y="4645145"/>
              <a:ext cx="2647347" cy="548640"/>
              <a:chOff x="762599" y="4982564"/>
              <a:chExt cx="2647347" cy="548640"/>
            </a:xfrm>
          </p:grpSpPr>
          <p:sp>
            <p:nvSpPr>
              <p:cNvPr id="43" name="TextBox 42">
                <a:extLst>
                  <a:ext uri="{FF2B5EF4-FFF2-40B4-BE49-F238E27FC236}">
                    <a16:creationId xmlns:a16="http://schemas.microsoft.com/office/drawing/2014/main" id="{36F36A8A-2A2E-40E6-9B2A-98B46AE4A89E}"/>
                  </a:ext>
                </a:extLst>
              </p:cNvPr>
              <p:cNvSpPr txBox="1"/>
              <p:nvPr/>
            </p:nvSpPr>
            <p:spPr>
              <a:xfrm>
                <a:off x="1297613" y="5080728"/>
                <a:ext cx="2112333" cy="284742"/>
              </a:xfrm>
              <a:prstGeom prst="rect">
                <a:avLst/>
              </a:prstGeom>
              <a:noFill/>
            </p:spPr>
            <p:txBody>
              <a:bodyPr wrap="square" rtlCol="0">
                <a:spAutoFit/>
              </a:bodyPr>
              <a:lstStyle/>
              <a:p>
                <a:pPr algn="l"/>
                <a:r>
                  <a:rPr lang="en-US" sz="1867" dirty="0">
                    <a:solidFill>
                      <a:schemeClr val="bg1">
                        <a:lumMod val="85000"/>
                      </a:schemeClr>
                    </a:solidFill>
                  </a:rPr>
                  <a:t>96% drive outdoors</a:t>
                </a:r>
              </a:p>
            </p:txBody>
          </p:sp>
          <p:pic>
            <p:nvPicPr>
              <p:cNvPr id="16" name="Graphic 15" descr="Advertising outline">
                <a:extLst>
                  <a:ext uri="{FF2B5EF4-FFF2-40B4-BE49-F238E27FC236}">
                    <a16:creationId xmlns:a16="http://schemas.microsoft.com/office/drawing/2014/main" id="{CEC8F87B-2682-4DAC-8DA1-AFC76B99715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62599" y="4982564"/>
                <a:ext cx="548640" cy="548640"/>
              </a:xfrm>
              <a:prstGeom prst="rect">
                <a:avLst/>
              </a:prstGeom>
            </p:spPr>
          </p:pic>
        </p:grpSp>
      </p:grpSp>
    </p:spTree>
    <p:extLst>
      <p:ext uri="{BB962C8B-B14F-4D97-AF65-F5344CB8AC3E}">
        <p14:creationId xmlns:p14="http://schemas.microsoft.com/office/powerpoint/2010/main" val="96180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F4B9-748E-47EE-BFEF-F83408BF8BD6}"/>
              </a:ext>
            </a:extLst>
          </p:cNvPr>
          <p:cNvSpPr>
            <a:spLocks noGrp="1"/>
          </p:cNvSpPr>
          <p:nvPr>
            <p:ph type="body" sz="quarter" idx="10"/>
          </p:nvPr>
        </p:nvSpPr>
        <p:spPr/>
        <p:txBody>
          <a:bodyPr/>
          <a:lstStyle/>
          <a:p>
            <a:r>
              <a:rPr lang="en-US" dirty="0"/>
              <a:t>Key Focus</a:t>
            </a:r>
          </a:p>
        </p:txBody>
      </p:sp>
      <p:sp>
        <p:nvSpPr>
          <p:cNvPr id="3" name="Text Placeholder 2">
            <a:extLst>
              <a:ext uri="{FF2B5EF4-FFF2-40B4-BE49-F238E27FC236}">
                <a16:creationId xmlns:a16="http://schemas.microsoft.com/office/drawing/2014/main" id="{64C7B241-2B6F-4237-9D16-7538DA51BE7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B86FDBE-CA19-4F81-BF4D-6490FF98E11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04920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91687E3C-91DF-B440-A01E-D06E9C2F0F50}"/>
              </a:ext>
            </a:extLst>
          </p:cNvPr>
          <p:cNvSpPr>
            <a:spLocks noGrp="1"/>
          </p:cNvSpPr>
          <p:nvPr>
            <p:ph type="body" sz="quarter" idx="11"/>
          </p:nvPr>
        </p:nvSpPr>
        <p:spPr>
          <a:xfrm>
            <a:off x="6429388" y="3111190"/>
            <a:ext cx="3703977" cy="5538826"/>
          </a:xfrm>
        </p:spPr>
        <p:txBody>
          <a:bodyPr>
            <a:normAutofit/>
          </a:bodyPr>
          <a:lstStyle/>
          <a:p>
            <a:r>
              <a:rPr lang="en-US" dirty="0"/>
              <a:t>Many of these retailers and service centers maintain lengthy and extensive customer lists.  These may be troves of 1PD just waiting to be leveraged.  Ask your client about what data they maintain and how they currently leverage customer data.  </a:t>
            </a:r>
          </a:p>
        </p:txBody>
      </p:sp>
      <p:sp>
        <p:nvSpPr>
          <p:cNvPr id="20" name="Text Placeholder 19">
            <a:extLst>
              <a:ext uri="{FF2B5EF4-FFF2-40B4-BE49-F238E27FC236}">
                <a16:creationId xmlns:a16="http://schemas.microsoft.com/office/drawing/2014/main" id="{422C17EF-7F9F-A748-99DC-383316B3FBFF}"/>
              </a:ext>
            </a:extLst>
          </p:cNvPr>
          <p:cNvSpPr>
            <a:spLocks noGrp="1"/>
          </p:cNvSpPr>
          <p:nvPr>
            <p:ph type="body" sz="quarter" idx="12"/>
          </p:nvPr>
        </p:nvSpPr>
        <p:spPr>
          <a:xfrm>
            <a:off x="1315048" y="3111190"/>
            <a:ext cx="3703977" cy="5385696"/>
          </a:xfrm>
        </p:spPr>
        <p:txBody>
          <a:bodyPr>
            <a:normAutofit/>
          </a:bodyPr>
          <a:lstStyle/>
          <a:p>
            <a:r>
              <a:rPr lang="en-US" dirty="0"/>
              <a:t>Understanding how their business operates is key.  Do they operate with loss-leader products to get customers in?  Are they service, product-based or both? Identifying how they operate their business will give you the intel you need to develop a strategic plan and what KPIs to focus on.</a:t>
            </a:r>
          </a:p>
        </p:txBody>
      </p:sp>
      <p:sp>
        <p:nvSpPr>
          <p:cNvPr id="21" name="Text Placeholder 20">
            <a:extLst>
              <a:ext uri="{FF2B5EF4-FFF2-40B4-BE49-F238E27FC236}">
                <a16:creationId xmlns:a16="http://schemas.microsoft.com/office/drawing/2014/main" id="{AF1C3FEE-A944-884D-B6A5-D365A9D68EA5}"/>
              </a:ext>
            </a:extLst>
          </p:cNvPr>
          <p:cNvSpPr>
            <a:spLocks noGrp="1"/>
          </p:cNvSpPr>
          <p:nvPr>
            <p:ph type="body" sz="quarter" idx="13"/>
          </p:nvPr>
        </p:nvSpPr>
        <p:spPr>
          <a:xfrm>
            <a:off x="11059886" y="3111190"/>
            <a:ext cx="3703977" cy="5285678"/>
          </a:xfrm>
        </p:spPr>
        <p:txBody>
          <a:bodyPr>
            <a:normAutofit/>
          </a:bodyPr>
          <a:lstStyle/>
          <a:p>
            <a:r>
              <a:rPr lang="en-US" dirty="0"/>
              <a:t>Understanding what other marketing efforts, the client is using will help you maximize the effectiveness of your programmatic strategy.  If they currently operate top-of-the-funnel efforts in the marketplace, perhaps, focusing programmatic on mid-tier/lower funnel efforts best aligns with their current strategy.</a:t>
            </a:r>
          </a:p>
        </p:txBody>
      </p:sp>
      <p:sp>
        <p:nvSpPr>
          <p:cNvPr id="22" name="Text Placeholder 21">
            <a:extLst>
              <a:ext uri="{FF2B5EF4-FFF2-40B4-BE49-F238E27FC236}">
                <a16:creationId xmlns:a16="http://schemas.microsoft.com/office/drawing/2014/main" id="{8F11A2FE-BAC4-AA40-95E3-8D11E8C3B41E}"/>
              </a:ext>
            </a:extLst>
          </p:cNvPr>
          <p:cNvSpPr>
            <a:spLocks noGrp="1"/>
          </p:cNvSpPr>
          <p:nvPr>
            <p:ph type="body" sz="quarter" idx="16"/>
          </p:nvPr>
        </p:nvSpPr>
        <p:spPr>
          <a:xfrm>
            <a:off x="6419918" y="2409336"/>
            <a:ext cx="3722914" cy="565266"/>
          </a:xfrm>
        </p:spPr>
        <p:txBody>
          <a:bodyPr anchor="ctr"/>
          <a:lstStyle/>
          <a:p>
            <a:r>
              <a:rPr lang="en-US" dirty="0"/>
              <a:t>1PD AUDIENCES</a:t>
            </a:r>
          </a:p>
        </p:txBody>
      </p:sp>
      <p:sp>
        <p:nvSpPr>
          <p:cNvPr id="23" name="Text Placeholder 22">
            <a:extLst>
              <a:ext uri="{FF2B5EF4-FFF2-40B4-BE49-F238E27FC236}">
                <a16:creationId xmlns:a16="http://schemas.microsoft.com/office/drawing/2014/main" id="{488ADCCF-22E0-5B48-92D5-70CA6285BABB}"/>
              </a:ext>
            </a:extLst>
          </p:cNvPr>
          <p:cNvSpPr>
            <a:spLocks noGrp="1"/>
          </p:cNvSpPr>
          <p:nvPr>
            <p:ph type="body" sz="quarter" idx="17"/>
          </p:nvPr>
        </p:nvSpPr>
        <p:spPr>
          <a:xfrm>
            <a:off x="1321818" y="2409337"/>
            <a:ext cx="3722914" cy="565266"/>
          </a:xfrm>
        </p:spPr>
        <p:txBody>
          <a:bodyPr anchor="ctr"/>
          <a:lstStyle/>
          <a:p>
            <a:r>
              <a:rPr lang="en-US" dirty="0"/>
              <a:t>BUSINESS MODEL</a:t>
            </a:r>
          </a:p>
        </p:txBody>
      </p:sp>
      <p:sp>
        <p:nvSpPr>
          <p:cNvPr id="24" name="Text Placeholder 23">
            <a:extLst>
              <a:ext uri="{FF2B5EF4-FFF2-40B4-BE49-F238E27FC236}">
                <a16:creationId xmlns:a16="http://schemas.microsoft.com/office/drawing/2014/main" id="{1516BE4F-4549-6D40-BFD7-77865195B021}"/>
              </a:ext>
            </a:extLst>
          </p:cNvPr>
          <p:cNvSpPr>
            <a:spLocks noGrp="1"/>
          </p:cNvSpPr>
          <p:nvPr>
            <p:ph type="body" sz="quarter" idx="18"/>
          </p:nvPr>
        </p:nvSpPr>
        <p:spPr>
          <a:xfrm>
            <a:off x="11059886" y="2411478"/>
            <a:ext cx="3722914" cy="565266"/>
          </a:xfrm>
        </p:spPr>
        <p:txBody>
          <a:bodyPr anchor="ctr"/>
          <a:lstStyle/>
          <a:p>
            <a:r>
              <a:rPr lang="en-US" dirty="0"/>
              <a:t>MARKETING MIX</a:t>
            </a:r>
          </a:p>
        </p:txBody>
      </p:sp>
      <p:sp>
        <p:nvSpPr>
          <p:cNvPr id="33" name="Title 32">
            <a:extLst>
              <a:ext uri="{FF2B5EF4-FFF2-40B4-BE49-F238E27FC236}">
                <a16:creationId xmlns:a16="http://schemas.microsoft.com/office/drawing/2014/main" id="{FD673062-8739-254E-A5F8-21F9D6D0BF9C}"/>
              </a:ext>
            </a:extLst>
          </p:cNvPr>
          <p:cNvSpPr>
            <a:spLocks noGrp="1"/>
          </p:cNvSpPr>
          <p:nvPr>
            <p:ph type="title"/>
          </p:nvPr>
        </p:nvSpPr>
        <p:spPr/>
        <p:txBody>
          <a:bodyPr>
            <a:normAutofit fontScale="90000"/>
          </a:bodyPr>
          <a:lstStyle/>
          <a:p>
            <a:r>
              <a:rPr lang="en-US" dirty="0"/>
              <a:t>Important Pieces to Identify for Auto Product/Service Industry</a:t>
            </a:r>
          </a:p>
        </p:txBody>
      </p:sp>
      <p:sp>
        <p:nvSpPr>
          <p:cNvPr id="35" name="Text Placeholder 34">
            <a:extLst>
              <a:ext uri="{FF2B5EF4-FFF2-40B4-BE49-F238E27FC236}">
                <a16:creationId xmlns:a16="http://schemas.microsoft.com/office/drawing/2014/main" id="{E83DA964-A767-DD46-BEE4-EEEEF2D2C601}"/>
              </a:ext>
            </a:extLst>
          </p:cNvPr>
          <p:cNvSpPr>
            <a:spLocks noGrp="1"/>
          </p:cNvSpPr>
          <p:nvPr>
            <p:ph type="body" sz="quarter" idx="19"/>
          </p:nvPr>
        </p:nvSpPr>
        <p:spPr/>
        <p:txBody>
          <a:bodyPr>
            <a:normAutofit/>
          </a:bodyPr>
          <a:lstStyle/>
          <a:p>
            <a:r>
              <a:rPr lang="en-US" dirty="0"/>
              <a:t>Consistencies we see across all auto services clients.</a:t>
            </a:r>
          </a:p>
        </p:txBody>
      </p:sp>
    </p:spTree>
    <p:extLst>
      <p:ext uri="{BB962C8B-B14F-4D97-AF65-F5344CB8AC3E}">
        <p14:creationId xmlns:p14="http://schemas.microsoft.com/office/powerpoint/2010/main" val="82317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AF39EA-4258-CA44-8EB6-C4C60A6D56F6}"/>
              </a:ext>
            </a:extLst>
          </p:cNvPr>
          <p:cNvSpPr>
            <a:spLocks noGrp="1"/>
          </p:cNvSpPr>
          <p:nvPr>
            <p:ph type="body" sz="quarter" idx="13"/>
          </p:nvPr>
        </p:nvSpPr>
        <p:spPr>
          <a:xfrm>
            <a:off x="822836" y="1877787"/>
            <a:ext cx="8311161" cy="6686611"/>
          </a:xfrm>
        </p:spPr>
        <p:txBody>
          <a:bodyPr>
            <a:normAutofit lnSpcReduction="10000"/>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What demographics make up your best customers?</a:t>
            </a:r>
          </a:p>
          <a:p>
            <a:pPr marL="342900" marR="0" lvl="0" indent="-342900">
              <a:spcBef>
                <a:spcPts val="0"/>
              </a:spcBef>
              <a:spcAft>
                <a:spcPts val="0"/>
              </a:spcAft>
              <a:buFont typeface="Symbol" panose="05050102010706020507" pitchFamily="18" charset="2"/>
              <a:buChar char=""/>
            </a:pPr>
            <a:endParaRPr lang="en-US"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How do you track success with your current marketing mix?</a:t>
            </a:r>
          </a:p>
          <a:p>
            <a:pPr marL="0" marR="0" lvl="0" indent="0">
              <a:spcBef>
                <a:spcPts val="0"/>
              </a:spcBef>
              <a:spcAft>
                <a:spcPts val="0"/>
              </a:spcAft>
              <a:buNone/>
            </a:pPr>
            <a:endParaRPr lang="en-US"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What are some challenges that you currently face in your industry/business?</a:t>
            </a:r>
          </a:p>
          <a:p>
            <a:pPr marL="342900" marR="0" lvl="0" indent="-342900">
              <a:spcBef>
                <a:spcPts val="0"/>
              </a:spcBef>
              <a:spcAft>
                <a:spcPts val="0"/>
              </a:spcAft>
              <a:buFont typeface="Symbol" panose="05050102010706020507" pitchFamily="18" charset="2"/>
              <a:buChar char=""/>
            </a:pPr>
            <a:endParaRPr lang="en-US"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How much is a new customer worth?  </a:t>
            </a:r>
            <a:r>
              <a:rPr lang="en-US" dirty="0">
                <a:latin typeface="Calibri" panose="020F0502020204030204" pitchFamily="34" charset="0"/>
                <a:ea typeface="Times New Roman" panose="02020603050405020304" pitchFamily="18" charset="0"/>
              </a:rPr>
              <a:t>Do you track cost per acquisition?</a:t>
            </a:r>
            <a:endParaRPr lang="en-US"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What marketing have you seen success with in the past?</a:t>
            </a:r>
          </a:p>
        </p:txBody>
      </p:sp>
      <p:sp>
        <p:nvSpPr>
          <p:cNvPr id="2" name="Title 1">
            <a:extLst>
              <a:ext uri="{FF2B5EF4-FFF2-40B4-BE49-F238E27FC236}">
                <a16:creationId xmlns:a16="http://schemas.microsoft.com/office/drawing/2014/main" id="{9B1EC7B4-1F6B-3D49-AD56-214D8ADD9CAE}"/>
              </a:ext>
            </a:extLst>
          </p:cNvPr>
          <p:cNvSpPr>
            <a:spLocks noGrp="1"/>
          </p:cNvSpPr>
          <p:nvPr>
            <p:ph type="title"/>
          </p:nvPr>
        </p:nvSpPr>
        <p:spPr/>
        <p:txBody>
          <a:bodyPr/>
          <a:lstStyle/>
          <a:p>
            <a:r>
              <a:rPr lang="en-US" dirty="0"/>
              <a:t>Questions to Ask</a:t>
            </a:r>
          </a:p>
        </p:txBody>
      </p:sp>
      <p:sp>
        <p:nvSpPr>
          <p:cNvPr id="3" name="Text Placeholder 2">
            <a:extLst>
              <a:ext uri="{FF2B5EF4-FFF2-40B4-BE49-F238E27FC236}">
                <a16:creationId xmlns:a16="http://schemas.microsoft.com/office/drawing/2014/main" id="{CA405420-9133-4742-BF34-80AB07F5429D}"/>
              </a:ext>
            </a:extLst>
          </p:cNvPr>
          <p:cNvSpPr>
            <a:spLocks noGrp="1"/>
          </p:cNvSpPr>
          <p:nvPr>
            <p:ph type="body" sz="quarter" idx="12"/>
          </p:nvPr>
        </p:nvSpPr>
        <p:spPr/>
        <p:txBody>
          <a:bodyPr/>
          <a:lstStyle/>
          <a:p>
            <a:r>
              <a:rPr lang="en-US" dirty="0"/>
              <a:t>Learning About Your Advertiser</a:t>
            </a:r>
          </a:p>
        </p:txBody>
      </p:sp>
    </p:spTree>
    <p:extLst>
      <p:ext uri="{BB962C8B-B14F-4D97-AF65-F5344CB8AC3E}">
        <p14:creationId xmlns:p14="http://schemas.microsoft.com/office/powerpoint/2010/main" val="315663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F4B9-748E-47EE-BFEF-F83408BF8BD6}"/>
              </a:ext>
            </a:extLst>
          </p:cNvPr>
          <p:cNvSpPr>
            <a:spLocks noGrp="1"/>
          </p:cNvSpPr>
          <p:nvPr>
            <p:ph type="body" sz="quarter" idx="10"/>
          </p:nvPr>
        </p:nvSpPr>
        <p:spPr/>
        <p:txBody>
          <a:bodyPr/>
          <a:lstStyle/>
          <a:p>
            <a:r>
              <a:rPr lang="en-US" dirty="0"/>
              <a:t>Pitch Tips</a:t>
            </a:r>
          </a:p>
        </p:txBody>
      </p:sp>
      <p:sp>
        <p:nvSpPr>
          <p:cNvPr id="3" name="Text Placeholder 2">
            <a:extLst>
              <a:ext uri="{FF2B5EF4-FFF2-40B4-BE49-F238E27FC236}">
                <a16:creationId xmlns:a16="http://schemas.microsoft.com/office/drawing/2014/main" id="{64C7B241-2B6F-4237-9D16-7538DA51BE7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B86FDBE-CA19-4F81-BF4D-6490FF98E11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095344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44">
            <a:extLst>
              <a:ext uri="{FF2B5EF4-FFF2-40B4-BE49-F238E27FC236}">
                <a16:creationId xmlns:a16="http://schemas.microsoft.com/office/drawing/2014/main" id="{0D2802B1-0FF6-3846-BC55-8DFE827BCF4B}"/>
              </a:ext>
            </a:extLst>
          </p:cNvPr>
          <p:cNvSpPr>
            <a:spLocks noGrp="1"/>
          </p:cNvSpPr>
          <p:nvPr>
            <p:ph type="body" sz="quarter" idx="13"/>
          </p:nvPr>
        </p:nvSpPr>
        <p:spPr>
          <a:xfrm>
            <a:off x="6571837" y="5572881"/>
            <a:ext cx="3988612" cy="414262"/>
          </a:xfrm>
        </p:spPr>
        <p:txBody>
          <a:bodyPr/>
          <a:lstStyle/>
          <a:p>
            <a:r>
              <a:rPr lang="en-US" dirty="0"/>
              <a:t>Encourage Data Sharing</a:t>
            </a:r>
          </a:p>
        </p:txBody>
      </p:sp>
      <p:sp>
        <p:nvSpPr>
          <p:cNvPr id="46" name="Text Placeholder 45">
            <a:extLst>
              <a:ext uri="{FF2B5EF4-FFF2-40B4-BE49-F238E27FC236}">
                <a16:creationId xmlns:a16="http://schemas.microsoft.com/office/drawing/2014/main" id="{D33A0DD5-C199-E541-B21F-C7B3239E1C11}"/>
              </a:ext>
            </a:extLst>
          </p:cNvPr>
          <p:cNvSpPr>
            <a:spLocks noGrp="1"/>
          </p:cNvSpPr>
          <p:nvPr>
            <p:ph type="body" sz="quarter" idx="23"/>
          </p:nvPr>
        </p:nvSpPr>
        <p:spPr>
          <a:xfrm>
            <a:off x="6571838" y="6094907"/>
            <a:ext cx="3564377" cy="2067786"/>
          </a:xfrm>
        </p:spPr>
        <p:txBody>
          <a:bodyPr/>
          <a:lstStyle/>
          <a:p>
            <a:r>
              <a:rPr lang="en-US" dirty="0"/>
              <a:t>If your client is open to sharing sales data, this can be incredibly helpful to demonstrating ROI on a monthly basis and give you goals to work towards.  Do they have a sales goal you can help them reach?  Is there a ROAS amount that’s critical to their business operations?</a:t>
            </a:r>
          </a:p>
        </p:txBody>
      </p:sp>
      <p:sp>
        <p:nvSpPr>
          <p:cNvPr id="2" name="Title 1">
            <a:extLst>
              <a:ext uri="{FF2B5EF4-FFF2-40B4-BE49-F238E27FC236}">
                <a16:creationId xmlns:a16="http://schemas.microsoft.com/office/drawing/2014/main" id="{64331A34-7658-814E-9427-A82E3B23BCB1}"/>
              </a:ext>
            </a:extLst>
          </p:cNvPr>
          <p:cNvSpPr>
            <a:spLocks noGrp="1"/>
          </p:cNvSpPr>
          <p:nvPr>
            <p:ph type="title"/>
          </p:nvPr>
        </p:nvSpPr>
        <p:spPr>
          <a:xfrm>
            <a:off x="832759" y="764949"/>
            <a:ext cx="9727689" cy="1112838"/>
          </a:xfrm>
        </p:spPr>
        <p:txBody>
          <a:bodyPr>
            <a:normAutofit fontScale="90000"/>
          </a:bodyPr>
          <a:lstStyle/>
          <a:p>
            <a:r>
              <a:rPr lang="en-US" dirty="0"/>
              <a:t>The Auto Product/Services Industry Pitch</a:t>
            </a:r>
          </a:p>
        </p:txBody>
      </p:sp>
      <p:sp>
        <p:nvSpPr>
          <p:cNvPr id="3" name="Text Placeholder 2">
            <a:extLst>
              <a:ext uri="{FF2B5EF4-FFF2-40B4-BE49-F238E27FC236}">
                <a16:creationId xmlns:a16="http://schemas.microsoft.com/office/drawing/2014/main" id="{DABD8187-FD32-5145-ADF4-D0107C499D62}"/>
              </a:ext>
            </a:extLst>
          </p:cNvPr>
          <p:cNvSpPr>
            <a:spLocks noGrp="1"/>
          </p:cNvSpPr>
          <p:nvPr>
            <p:ph type="body" sz="quarter" idx="12"/>
          </p:nvPr>
        </p:nvSpPr>
        <p:spPr>
          <a:xfrm>
            <a:off x="832759" y="489857"/>
            <a:ext cx="6542539" cy="414262"/>
          </a:xfrm>
        </p:spPr>
        <p:txBody>
          <a:bodyPr/>
          <a:lstStyle/>
          <a:p>
            <a:endParaRPr lang="en-US" dirty="0"/>
          </a:p>
        </p:txBody>
      </p:sp>
      <p:sp>
        <p:nvSpPr>
          <p:cNvPr id="47" name="Text Placeholder 46">
            <a:extLst>
              <a:ext uri="{FF2B5EF4-FFF2-40B4-BE49-F238E27FC236}">
                <a16:creationId xmlns:a16="http://schemas.microsoft.com/office/drawing/2014/main" id="{2ED97AB7-D97E-DE4D-8E4D-535930E41565}"/>
              </a:ext>
            </a:extLst>
          </p:cNvPr>
          <p:cNvSpPr>
            <a:spLocks noGrp="1"/>
          </p:cNvSpPr>
          <p:nvPr>
            <p:ph type="body" sz="quarter" idx="26"/>
          </p:nvPr>
        </p:nvSpPr>
        <p:spPr>
          <a:xfrm>
            <a:off x="1934691" y="2756032"/>
            <a:ext cx="3564378" cy="414262"/>
          </a:xfrm>
        </p:spPr>
        <p:txBody>
          <a:bodyPr/>
          <a:lstStyle/>
          <a:p>
            <a:r>
              <a:rPr lang="en-US" dirty="0"/>
              <a:t>Back it with Data</a:t>
            </a:r>
          </a:p>
        </p:txBody>
      </p:sp>
      <p:sp>
        <p:nvSpPr>
          <p:cNvPr id="48" name="Text Placeholder 47">
            <a:extLst>
              <a:ext uri="{FF2B5EF4-FFF2-40B4-BE49-F238E27FC236}">
                <a16:creationId xmlns:a16="http://schemas.microsoft.com/office/drawing/2014/main" id="{5C87B0D4-929C-0048-9BD8-39C186FED115}"/>
              </a:ext>
            </a:extLst>
          </p:cNvPr>
          <p:cNvSpPr>
            <a:spLocks noGrp="1"/>
          </p:cNvSpPr>
          <p:nvPr>
            <p:ph type="body" sz="quarter" idx="27"/>
          </p:nvPr>
        </p:nvSpPr>
        <p:spPr>
          <a:xfrm>
            <a:off x="1934690" y="3175358"/>
            <a:ext cx="3564377" cy="2067786"/>
          </a:xfrm>
        </p:spPr>
        <p:txBody>
          <a:bodyPr/>
          <a:lstStyle/>
          <a:p>
            <a:r>
              <a:rPr lang="en-US" dirty="0"/>
              <a:t>A lot of auto focuses on traditional marketing methods, backing your strategy with objective-based stats can help build trust and provide evidence to venture into new marketing methods.</a:t>
            </a:r>
          </a:p>
        </p:txBody>
      </p:sp>
      <p:sp>
        <p:nvSpPr>
          <p:cNvPr id="8" name="Text Placeholder 7">
            <a:extLst>
              <a:ext uri="{FF2B5EF4-FFF2-40B4-BE49-F238E27FC236}">
                <a16:creationId xmlns:a16="http://schemas.microsoft.com/office/drawing/2014/main" id="{E38FE9EA-227F-0646-8677-C0B3E18FB22F}"/>
              </a:ext>
            </a:extLst>
          </p:cNvPr>
          <p:cNvSpPr>
            <a:spLocks noGrp="1"/>
          </p:cNvSpPr>
          <p:nvPr>
            <p:ph type="body" sz="quarter" idx="28"/>
          </p:nvPr>
        </p:nvSpPr>
        <p:spPr>
          <a:xfrm>
            <a:off x="6018133" y="2761096"/>
            <a:ext cx="3564378" cy="414262"/>
          </a:xfrm>
        </p:spPr>
        <p:txBody>
          <a:bodyPr/>
          <a:lstStyle/>
          <a:p>
            <a:r>
              <a:rPr lang="en-US" dirty="0"/>
              <a:t>Confirm and Define</a:t>
            </a:r>
          </a:p>
        </p:txBody>
      </p:sp>
      <p:sp>
        <p:nvSpPr>
          <p:cNvPr id="9" name="Text Placeholder 8">
            <a:extLst>
              <a:ext uri="{FF2B5EF4-FFF2-40B4-BE49-F238E27FC236}">
                <a16:creationId xmlns:a16="http://schemas.microsoft.com/office/drawing/2014/main" id="{547BAB56-6ED7-0E4D-A84C-D60E76ADABDA}"/>
              </a:ext>
            </a:extLst>
          </p:cNvPr>
          <p:cNvSpPr>
            <a:spLocks noGrp="1"/>
          </p:cNvSpPr>
          <p:nvPr>
            <p:ph type="body" sz="quarter" idx="29"/>
          </p:nvPr>
        </p:nvSpPr>
        <p:spPr>
          <a:xfrm>
            <a:off x="6018134" y="3180422"/>
            <a:ext cx="3881388" cy="1706258"/>
          </a:xfrm>
        </p:spPr>
        <p:txBody>
          <a:bodyPr/>
          <a:lstStyle/>
          <a:p>
            <a:r>
              <a:rPr lang="en-US" dirty="0"/>
              <a:t>Use your presentation to not only share your findings and recommendations but to build additional buy-in, confirm, and use the meeting to define expectations, KPIs, and campaign goals.</a:t>
            </a:r>
          </a:p>
        </p:txBody>
      </p:sp>
      <p:sp>
        <p:nvSpPr>
          <p:cNvPr id="10" name="Text Placeholder 9">
            <a:extLst>
              <a:ext uri="{FF2B5EF4-FFF2-40B4-BE49-F238E27FC236}">
                <a16:creationId xmlns:a16="http://schemas.microsoft.com/office/drawing/2014/main" id="{E2E6327C-7308-ED4D-B2E4-CDA9D1168106}"/>
              </a:ext>
            </a:extLst>
          </p:cNvPr>
          <p:cNvSpPr>
            <a:spLocks noGrp="1"/>
          </p:cNvSpPr>
          <p:nvPr>
            <p:ph type="body" sz="quarter" idx="30"/>
          </p:nvPr>
        </p:nvSpPr>
        <p:spPr>
          <a:xfrm>
            <a:off x="2190174" y="5572881"/>
            <a:ext cx="5009690" cy="414262"/>
          </a:xfrm>
        </p:spPr>
        <p:txBody>
          <a:bodyPr/>
          <a:lstStyle/>
          <a:p>
            <a:r>
              <a:rPr lang="en-US" dirty="0"/>
              <a:t>Avoid Digital Jargon</a:t>
            </a:r>
          </a:p>
        </p:txBody>
      </p:sp>
      <p:sp>
        <p:nvSpPr>
          <p:cNvPr id="49" name="Text Placeholder 48">
            <a:extLst>
              <a:ext uri="{FF2B5EF4-FFF2-40B4-BE49-F238E27FC236}">
                <a16:creationId xmlns:a16="http://schemas.microsoft.com/office/drawing/2014/main" id="{32722A4F-193A-1440-B456-923BBD93265C}"/>
              </a:ext>
            </a:extLst>
          </p:cNvPr>
          <p:cNvSpPr>
            <a:spLocks noGrp="1"/>
          </p:cNvSpPr>
          <p:nvPr>
            <p:ph type="body" sz="quarter" idx="31"/>
          </p:nvPr>
        </p:nvSpPr>
        <p:spPr>
          <a:xfrm>
            <a:off x="2303473" y="6094907"/>
            <a:ext cx="3564377" cy="1706258"/>
          </a:xfrm>
        </p:spPr>
        <p:txBody>
          <a:bodyPr/>
          <a:lstStyle/>
          <a:p>
            <a:r>
              <a:rPr lang="en-US" dirty="0"/>
              <a:t>Avoiding phrases like, “CTR”, “</a:t>
            </a:r>
            <a:r>
              <a:rPr lang="en-US" dirty="0" err="1"/>
              <a:t>eCPM</a:t>
            </a:r>
            <a:r>
              <a:rPr lang="en-US" dirty="0"/>
              <a:t>”, “KPI” will help ensure that your client gets the most out of the meeting.  If you must include them in the presentation, spend time explaining in a relatable way and why it’ll be important to the campaign.</a:t>
            </a:r>
          </a:p>
        </p:txBody>
      </p:sp>
      <p:sp>
        <p:nvSpPr>
          <p:cNvPr id="15" name="Text Placeholder 14">
            <a:extLst>
              <a:ext uri="{FF2B5EF4-FFF2-40B4-BE49-F238E27FC236}">
                <a16:creationId xmlns:a16="http://schemas.microsoft.com/office/drawing/2014/main" id="{661BE97F-55F7-7D46-8821-62B973F1A1B9}"/>
              </a:ext>
            </a:extLst>
          </p:cNvPr>
          <p:cNvSpPr>
            <a:spLocks noGrp="1"/>
          </p:cNvSpPr>
          <p:nvPr>
            <p:ph type="body" sz="quarter" idx="33"/>
          </p:nvPr>
        </p:nvSpPr>
        <p:spPr>
          <a:xfrm>
            <a:off x="10837337" y="3857683"/>
            <a:ext cx="3934490" cy="3169733"/>
          </a:xfrm>
        </p:spPr>
        <p:txBody>
          <a:bodyPr/>
          <a:lstStyle/>
          <a:p>
            <a:r>
              <a:rPr lang="en-US" sz="2400" dirty="0"/>
              <a:t>Look for ways to make your examples relatable.  Your campaign is like a vehicle, it needs regular tune-ups, oil changes, and service to make sure it’s successful.</a:t>
            </a:r>
          </a:p>
        </p:txBody>
      </p:sp>
    </p:spTree>
    <p:extLst>
      <p:ext uri="{BB962C8B-B14F-4D97-AF65-F5344CB8AC3E}">
        <p14:creationId xmlns:p14="http://schemas.microsoft.com/office/powerpoint/2010/main" val="196229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FA59CE71-417A-024B-B49D-8E0B4C556F90}"/>
              </a:ext>
            </a:extLst>
          </p:cNvPr>
          <p:cNvSpPr>
            <a:spLocks noGrp="1"/>
          </p:cNvSpPr>
          <p:nvPr>
            <p:ph type="title"/>
          </p:nvPr>
        </p:nvSpPr>
        <p:spPr>
          <a:xfrm>
            <a:off x="833438" y="4183270"/>
            <a:ext cx="5405437" cy="2139950"/>
          </a:xfrm>
        </p:spPr>
        <p:txBody>
          <a:bodyPr/>
          <a:lstStyle/>
          <a:p>
            <a:r>
              <a:rPr lang="en-US" dirty="0"/>
              <a:t>TODAY’S AGENDA</a:t>
            </a:r>
          </a:p>
        </p:txBody>
      </p:sp>
      <p:sp>
        <p:nvSpPr>
          <p:cNvPr id="47" name="Text Placeholder 46">
            <a:extLst>
              <a:ext uri="{FF2B5EF4-FFF2-40B4-BE49-F238E27FC236}">
                <a16:creationId xmlns:a16="http://schemas.microsoft.com/office/drawing/2014/main" id="{25AA52DC-290F-0A45-B5EE-E80AF1E82D2C}"/>
              </a:ext>
            </a:extLst>
          </p:cNvPr>
          <p:cNvSpPr>
            <a:spLocks noGrp="1"/>
          </p:cNvSpPr>
          <p:nvPr>
            <p:ph type="body" sz="quarter" idx="12"/>
          </p:nvPr>
        </p:nvSpPr>
        <p:spPr>
          <a:xfrm>
            <a:off x="833438" y="3845133"/>
            <a:ext cx="5465762" cy="414337"/>
          </a:xfrm>
        </p:spPr>
        <p:txBody>
          <a:bodyPr/>
          <a:lstStyle/>
          <a:p>
            <a:r>
              <a:rPr lang="en-US" dirty="0"/>
              <a:t>LISTEN, TALK, SHARE</a:t>
            </a:r>
          </a:p>
        </p:txBody>
      </p:sp>
      <p:sp>
        <p:nvSpPr>
          <p:cNvPr id="3" name="Text Placeholder 2">
            <a:extLst>
              <a:ext uri="{FF2B5EF4-FFF2-40B4-BE49-F238E27FC236}">
                <a16:creationId xmlns:a16="http://schemas.microsoft.com/office/drawing/2014/main" id="{3E2749FE-EFFB-3F49-9218-7462872ADA9D}"/>
              </a:ext>
            </a:extLst>
          </p:cNvPr>
          <p:cNvSpPr>
            <a:spLocks noGrp="1"/>
          </p:cNvSpPr>
          <p:nvPr>
            <p:ph type="body" sz="quarter" idx="13"/>
          </p:nvPr>
        </p:nvSpPr>
        <p:spPr/>
        <p:txBody>
          <a:bodyPr/>
          <a:lstStyle/>
          <a:p>
            <a:r>
              <a:rPr lang="en-US" dirty="0"/>
              <a:t>The Advertiser</a:t>
            </a:r>
          </a:p>
        </p:txBody>
      </p:sp>
      <p:sp>
        <p:nvSpPr>
          <p:cNvPr id="5" name="Text Placeholder 4">
            <a:extLst>
              <a:ext uri="{FF2B5EF4-FFF2-40B4-BE49-F238E27FC236}">
                <a16:creationId xmlns:a16="http://schemas.microsoft.com/office/drawing/2014/main" id="{63398075-B7F0-7343-A7F4-F3A7C17982AB}"/>
              </a:ext>
            </a:extLst>
          </p:cNvPr>
          <p:cNvSpPr>
            <a:spLocks noGrp="1"/>
          </p:cNvSpPr>
          <p:nvPr>
            <p:ph type="body" sz="quarter" idx="15"/>
          </p:nvPr>
        </p:nvSpPr>
        <p:spPr/>
        <p:txBody>
          <a:bodyPr/>
          <a:lstStyle/>
          <a:p>
            <a:r>
              <a:rPr lang="en-US" dirty="0"/>
              <a:t>Key Focus</a:t>
            </a:r>
          </a:p>
        </p:txBody>
      </p:sp>
      <p:sp>
        <p:nvSpPr>
          <p:cNvPr id="7" name="Text Placeholder 6">
            <a:extLst>
              <a:ext uri="{FF2B5EF4-FFF2-40B4-BE49-F238E27FC236}">
                <a16:creationId xmlns:a16="http://schemas.microsoft.com/office/drawing/2014/main" id="{9490A9A2-A99A-D44E-9BD7-81BBA9FF3D02}"/>
              </a:ext>
            </a:extLst>
          </p:cNvPr>
          <p:cNvSpPr>
            <a:spLocks noGrp="1"/>
          </p:cNvSpPr>
          <p:nvPr>
            <p:ph type="body" sz="quarter" idx="17"/>
          </p:nvPr>
        </p:nvSpPr>
        <p:spPr/>
        <p:txBody>
          <a:bodyPr/>
          <a:lstStyle/>
          <a:p>
            <a:r>
              <a:rPr lang="en-US" dirty="0"/>
              <a:t>Pitch Tips</a:t>
            </a:r>
          </a:p>
        </p:txBody>
      </p:sp>
      <p:sp>
        <p:nvSpPr>
          <p:cNvPr id="9" name="Text Placeholder 8">
            <a:extLst>
              <a:ext uri="{FF2B5EF4-FFF2-40B4-BE49-F238E27FC236}">
                <a16:creationId xmlns:a16="http://schemas.microsoft.com/office/drawing/2014/main" id="{C102FA87-24E2-3642-BD38-C86C43CE94B0}"/>
              </a:ext>
            </a:extLst>
          </p:cNvPr>
          <p:cNvSpPr>
            <a:spLocks noGrp="1"/>
          </p:cNvSpPr>
          <p:nvPr>
            <p:ph type="body" sz="quarter" idx="18"/>
          </p:nvPr>
        </p:nvSpPr>
        <p:spPr/>
        <p:txBody>
          <a:bodyPr/>
          <a:lstStyle/>
          <a:p>
            <a:r>
              <a:rPr lang="en-US" dirty="0"/>
              <a:t>Stand Out Tactics</a:t>
            </a:r>
          </a:p>
        </p:txBody>
      </p:sp>
      <p:sp>
        <p:nvSpPr>
          <p:cNvPr id="16" name="Text Placeholder 15">
            <a:extLst>
              <a:ext uri="{FF2B5EF4-FFF2-40B4-BE49-F238E27FC236}">
                <a16:creationId xmlns:a16="http://schemas.microsoft.com/office/drawing/2014/main" id="{2C57CA91-7CA6-D246-9953-713E7ADC9E0B}"/>
              </a:ext>
            </a:extLst>
          </p:cNvPr>
          <p:cNvSpPr>
            <a:spLocks noGrp="1"/>
          </p:cNvSpPr>
          <p:nvPr>
            <p:ph type="body" sz="quarter" idx="19"/>
          </p:nvPr>
        </p:nvSpPr>
        <p:spPr/>
        <p:txBody>
          <a:bodyPr/>
          <a:lstStyle/>
          <a:p>
            <a:r>
              <a:rPr lang="en-US" dirty="0"/>
              <a:t>Questions?</a:t>
            </a:r>
          </a:p>
        </p:txBody>
      </p:sp>
    </p:spTree>
    <p:extLst>
      <p:ext uri="{BB962C8B-B14F-4D97-AF65-F5344CB8AC3E}">
        <p14:creationId xmlns:p14="http://schemas.microsoft.com/office/powerpoint/2010/main" val="304662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F4B9-748E-47EE-BFEF-F83408BF8BD6}"/>
              </a:ext>
            </a:extLst>
          </p:cNvPr>
          <p:cNvSpPr>
            <a:spLocks noGrp="1"/>
          </p:cNvSpPr>
          <p:nvPr>
            <p:ph type="body" sz="quarter" idx="10"/>
          </p:nvPr>
        </p:nvSpPr>
        <p:spPr>
          <a:xfrm>
            <a:off x="1453411" y="3441426"/>
            <a:ext cx="7815279" cy="1435375"/>
          </a:xfrm>
        </p:spPr>
        <p:txBody>
          <a:bodyPr/>
          <a:lstStyle/>
          <a:p>
            <a:r>
              <a:rPr lang="en-US" dirty="0"/>
              <a:t>Stand Out Tactics</a:t>
            </a:r>
          </a:p>
        </p:txBody>
      </p:sp>
      <p:sp>
        <p:nvSpPr>
          <p:cNvPr id="3" name="Text Placeholder 2">
            <a:extLst>
              <a:ext uri="{FF2B5EF4-FFF2-40B4-BE49-F238E27FC236}">
                <a16:creationId xmlns:a16="http://schemas.microsoft.com/office/drawing/2014/main" id="{64C7B241-2B6F-4237-9D16-7538DA51BE7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B86FDBE-CA19-4F81-BF4D-6490FF98E11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042492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A9287235-C932-46ED-8837-6E140764386E}"/>
              </a:ext>
            </a:extLst>
          </p:cNvPr>
          <p:cNvSpPr>
            <a:spLocks noGrp="1"/>
          </p:cNvSpPr>
          <p:nvPr>
            <p:ph type="title"/>
          </p:nvPr>
        </p:nvSpPr>
        <p:spPr/>
        <p:txBody>
          <a:bodyPr/>
          <a:lstStyle/>
          <a:p>
            <a:r>
              <a:rPr lang="en-US"/>
              <a:t>TARGETING TO CONSIDER</a:t>
            </a:r>
          </a:p>
        </p:txBody>
      </p:sp>
      <p:sp>
        <p:nvSpPr>
          <p:cNvPr id="47" name="Text Placeholder 46">
            <a:extLst>
              <a:ext uri="{FF2B5EF4-FFF2-40B4-BE49-F238E27FC236}">
                <a16:creationId xmlns:a16="http://schemas.microsoft.com/office/drawing/2014/main" id="{1D3E5B84-E62B-4FF7-9BDE-0DA69C4AA24F}"/>
              </a:ext>
            </a:extLst>
          </p:cNvPr>
          <p:cNvSpPr>
            <a:spLocks noGrp="1"/>
          </p:cNvSpPr>
          <p:nvPr>
            <p:ph type="body" sz="quarter" idx="12"/>
          </p:nvPr>
        </p:nvSpPr>
        <p:spPr/>
        <p:txBody>
          <a:bodyPr>
            <a:noAutofit/>
          </a:bodyPr>
          <a:lstStyle/>
          <a:p>
            <a:r>
              <a:rPr lang="en-US" sz="1867"/>
              <a:t>Keep KPI in mind when choosing tactics</a:t>
            </a:r>
          </a:p>
        </p:txBody>
      </p:sp>
      <p:sp>
        <p:nvSpPr>
          <p:cNvPr id="48" name="Text Placeholder 47">
            <a:extLst>
              <a:ext uri="{FF2B5EF4-FFF2-40B4-BE49-F238E27FC236}">
                <a16:creationId xmlns:a16="http://schemas.microsoft.com/office/drawing/2014/main" id="{F5D12DBA-EE0A-46D8-8187-E68F41157752}"/>
              </a:ext>
            </a:extLst>
          </p:cNvPr>
          <p:cNvSpPr>
            <a:spLocks noGrp="1"/>
          </p:cNvSpPr>
          <p:nvPr>
            <p:ph type="body" sz="quarter" idx="13"/>
          </p:nvPr>
        </p:nvSpPr>
        <p:spPr/>
        <p:txBody>
          <a:bodyPr>
            <a:noAutofit/>
          </a:bodyPr>
          <a:lstStyle/>
          <a:p>
            <a:r>
              <a:rPr lang="en-US" dirty="0"/>
              <a:t>Audience</a:t>
            </a:r>
          </a:p>
        </p:txBody>
      </p:sp>
      <p:sp>
        <p:nvSpPr>
          <p:cNvPr id="49" name="Text Placeholder 48">
            <a:extLst>
              <a:ext uri="{FF2B5EF4-FFF2-40B4-BE49-F238E27FC236}">
                <a16:creationId xmlns:a16="http://schemas.microsoft.com/office/drawing/2014/main" id="{D372F8BC-89A5-4A9B-875B-C5CA9D1F4001}"/>
              </a:ext>
            </a:extLst>
          </p:cNvPr>
          <p:cNvSpPr>
            <a:spLocks noGrp="1"/>
          </p:cNvSpPr>
          <p:nvPr>
            <p:ph type="body" sz="quarter" idx="14"/>
          </p:nvPr>
        </p:nvSpPr>
        <p:spPr/>
        <p:txBody>
          <a:bodyPr>
            <a:noAutofit/>
          </a:bodyPr>
          <a:lstStyle/>
          <a:p>
            <a:r>
              <a:rPr lang="en-US"/>
              <a:t>Contextual</a:t>
            </a:r>
          </a:p>
        </p:txBody>
      </p:sp>
      <p:sp>
        <p:nvSpPr>
          <p:cNvPr id="50" name="Text Placeholder 49">
            <a:extLst>
              <a:ext uri="{FF2B5EF4-FFF2-40B4-BE49-F238E27FC236}">
                <a16:creationId xmlns:a16="http://schemas.microsoft.com/office/drawing/2014/main" id="{85E1F5AA-D7BA-4FE0-B9A1-F5F82B11729A}"/>
              </a:ext>
            </a:extLst>
          </p:cNvPr>
          <p:cNvSpPr>
            <a:spLocks noGrp="1"/>
          </p:cNvSpPr>
          <p:nvPr>
            <p:ph type="body" sz="quarter" idx="15"/>
          </p:nvPr>
        </p:nvSpPr>
        <p:spPr/>
        <p:txBody>
          <a:bodyPr>
            <a:noAutofit/>
          </a:bodyPr>
          <a:lstStyle/>
          <a:p>
            <a:r>
              <a:rPr lang="en-US"/>
              <a:t>Hyperlocal</a:t>
            </a:r>
          </a:p>
        </p:txBody>
      </p:sp>
      <p:sp>
        <p:nvSpPr>
          <p:cNvPr id="51" name="Text Placeholder 50">
            <a:extLst>
              <a:ext uri="{FF2B5EF4-FFF2-40B4-BE49-F238E27FC236}">
                <a16:creationId xmlns:a16="http://schemas.microsoft.com/office/drawing/2014/main" id="{6EFD167B-C4CB-4837-BAAA-CC7ED7393FFE}"/>
              </a:ext>
            </a:extLst>
          </p:cNvPr>
          <p:cNvSpPr>
            <a:spLocks noGrp="1"/>
          </p:cNvSpPr>
          <p:nvPr>
            <p:ph type="body" sz="quarter" idx="16"/>
          </p:nvPr>
        </p:nvSpPr>
        <p:spPr/>
        <p:txBody>
          <a:bodyPr>
            <a:noAutofit/>
          </a:bodyPr>
          <a:lstStyle/>
          <a:p>
            <a:r>
              <a:rPr lang="en-US"/>
              <a:t>Retargeting</a:t>
            </a:r>
          </a:p>
        </p:txBody>
      </p:sp>
      <p:sp>
        <p:nvSpPr>
          <p:cNvPr id="52" name="Text Placeholder 51">
            <a:extLst>
              <a:ext uri="{FF2B5EF4-FFF2-40B4-BE49-F238E27FC236}">
                <a16:creationId xmlns:a16="http://schemas.microsoft.com/office/drawing/2014/main" id="{942EB919-CE8E-4F06-83C3-E6BF7FFF143A}"/>
              </a:ext>
            </a:extLst>
          </p:cNvPr>
          <p:cNvSpPr>
            <a:spLocks noGrp="1"/>
          </p:cNvSpPr>
          <p:nvPr>
            <p:ph type="body" sz="quarter" idx="17"/>
          </p:nvPr>
        </p:nvSpPr>
        <p:spPr/>
        <p:txBody>
          <a:bodyPr>
            <a:noAutofit/>
          </a:bodyPr>
          <a:lstStyle/>
          <a:p>
            <a:r>
              <a:rPr lang="en-US" dirty="0"/>
              <a:t>1PD</a:t>
            </a:r>
          </a:p>
        </p:txBody>
      </p:sp>
      <p:sp>
        <p:nvSpPr>
          <p:cNvPr id="53" name="Text Placeholder 52">
            <a:extLst>
              <a:ext uri="{FF2B5EF4-FFF2-40B4-BE49-F238E27FC236}">
                <a16:creationId xmlns:a16="http://schemas.microsoft.com/office/drawing/2014/main" id="{18DE3F40-49BB-4139-86A6-50ACC8664FF4}"/>
              </a:ext>
            </a:extLst>
          </p:cNvPr>
          <p:cNvSpPr>
            <a:spLocks noGrp="1"/>
          </p:cNvSpPr>
          <p:nvPr>
            <p:ph type="body" sz="quarter" idx="23"/>
          </p:nvPr>
        </p:nvSpPr>
        <p:spPr/>
        <p:txBody>
          <a:bodyPr/>
          <a:lstStyle/>
          <a:p>
            <a:r>
              <a:rPr lang="en-US" sz="1867" dirty="0"/>
              <a:t>Auto owners, auto-interest segments, auto DIY, recent auto part purchases, recently visited an auto repair place.</a:t>
            </a:r>
          </a:p>
        </p:txBody>
      </p:sp>
      <p:sp>
        <p:nvSpPr>
          <p:cNvPr id="54" name="Text Placeholder 53">
            <a:extLst>
              <a:ext uri="{FF2B5EF4-FFF2-40B4-BE49-F238E27FC236}">
                <a16:creationId xmlns:a16="http://schemas.microsoft.com/office/drawing/2014/main" id="{FE6B83F6-33EC-4E10-9F0C-6E5397593855}"/>
              </a:ext>
            </a:extLst>
          </p:cNvPr>
          <p:cNvSpPr>
            <a:spLocks noGrp="1"/>
          </p:cNvSpPr>
          <p:nvPr>
            <p:ph type="body" sz="quarter" idx="24"/>
          </p:nvPr>
        </p:nvSpPr>
        <p:spPr/>
        <p:txBody>
          <a:bodyPr/>
          <a:lstStyle/>
          <a:p>
            <a:r>
              <a:rPr lang="en-US" sz="1867" dirty="0"/>
              <a:t>Automotive and auto repair. Reach users who are reading and consuming content about auto parts, repair, and general auto information. </a:t>
            </a:r>
          </a:p>
        </p:txBody>
      </p:sp>
      <p:sp>
        <p:nvSpPr>
          <p:cNvPr id="55" name="Text Placeholder 54">
            <a:extLst>
              <a:ext uri="{FF2B5EF4-FFF2-40B4-BE49-F238E27FC236}">
                <a16:creationId xmlns:a16="http://schemas.microsoft.com/office/drawing/2014/main" id="{33F79446-C837-45BF-9788-F26C15EA3084}"/>
              </a:ext>
            </a:extLst>
          </p:cNvPr>
          <p:cNvSpPr>
            <a:spLocks noGrp="1"/>
          </p:cNvSpPr>
          <p:nvPr>
            <p:ph type="body" sz="quarter" idx="25"/>
          </p:nvPr>
        </p:nvSpPr>
        <p:spPr/>
        <p:txBody>
          <a:bodyPr/>
          <a:lstStyle/>
          <a:p>
            <a:r>
              <a:rPr lang="en-US" sz="1867" dirty="0"/>
              <a:t>Geo fence competitive locations, dealerships and auto repair shops by targeting a user’s current GPS location via their mobile device.</a:t>
            </a:r>
          </a:p>
        </p:txBody>
      </p:sp>
      <p:sp>
        <p:nvSpPr>
          <p:cNvPr id="56" name="Text Placeholder 55">
            <a:extLst>
              <a:ext uri="{FF2B5EF4-FFF2-40B4-BE49-F238E27FC236}">
                <a16:creationId xmlns:a16="http://schemas.microsoft.com/office/drawing/2014/main" id="{82946A75-1DF7-4E89-91B0-960DEC0291AE}"/>
              </a:ext>
            </a:extLst>
          </p:cNvPr>
          <p:cNvSpPr>
            <a:spLocks noGrp="1"/>
          </p:cNvSpPr>
          <p:nvPr>
            <p:ph type="body" sz="quarter" idx="26"/>
          </p:nvPr>
        </p:nvSpPr>
        <p:spPr/>
        <p:txBody>
          <a:bodyPr/>
          <a:lstStyle/>
          <a:p>
            <a:r>
              <a:rPr lang="en-US" sz="1867" dirty="0"/>
              <a:t>Re-engage users who have already shown an interest in the advertiser via their website.</a:t>
            </a:r>
          </a:p>
        </p:txBody>
      </p:sp>
      <p:sp>
        <p:nvSpPr>
          <p:cNvPr id="57" name="Text Placeholder 56">
            <a:extLst>
              <a:ext uri="{FF2B5EF4-FFF2-40B4-BE49-F238E27FC236}">
                <a16:creationId xmlns:a16="http://schemas.microsoft.com/office/drawing/2014/main" id="{F958AC6C-97B0-4690-92A6-2083C150E8C0}"/>
              </a:ext>
            </a:extLst>
          </p:cNvPr>
          <p:cNvSpPr>
            <a:spLocks noGrp="1"/>
          </p:cNvSpPr>
          <p:nvPr>
            <p:ph type="body" sz="quarter" idx="27"/>
          </p:nvPr>
        </p:nvSpPr>
        <p:spPr/>
        <p:txBody>
          <a:bodyPr/>
          <a:lstStyle/>
          <a:p>
            <a:r>
              <a:rPr lang="en-US" sz="1867" dirty="0"/>
              <a:t>Leveraging customer lists and activating the data in </a:t>
            </a:r>
            <a:r>
              <a:rPr lang="en-US" sz="1867" dirty="0" err="1"/>
              <a:t>LiveRamp</a:t>
            </a:r>
            <a:r>
              <a:rPr lang="en-US" sz="1867" dirty="0"/>
              <a:t> can be a great way to target individuals who have been customers in the past and to get them back into the store.</a:t>
            </a:r>
          </a:p>
        </p:txBody>
      </p:sp>
      <p:sp>
        <p:nvSpPr>
          <p:cNvPr id="58" name="Text Placeholder 57">
            <a:extLst>
              <a:ext uri="{FF2B5EF4-FFF2-40B4-BE49-F238E27FC236}">
                <a16:creationId xmlns:a16="http://schemas.microsoft.com/office/drawing/2014/main" id="{07D51C1D-D49B-4844-B626-24001577433C}"/>
              </a:ext>
            </a:extLst>
          </p:cNvPr>
          <p:cNvSpPr>
            <a:spLocks noGrp="1"/>
          </p:cNvSpPr>
          <p:nvPr>
            <p:ph type="body" sz="quarter" idx="28"/>
          </p:nvPr>
        </p:nvSpPr>
        <p:spPr>
          <a:xfrm>
            <a:off x="1926777" y="8034705"/>
            <a:ext cx="12404035" cy="709159"/>
          </a:xfrm>
        </p:spPr>
        <p:txBody>
          <a:bodyPr/>
          <a:lstStyle/>
          <a:p>
            <a:r>
              <a:rPr lang="en-US" sz="2133"/>
              <a:t>FORMATS AVAILABLE: </a:t>
            </a:r>
            <a:r>
              <a:rPr lang="en-US" sz="2133">
                <a:solidFill>
                  <a:schemeClr val="bg1"/>
                </a:solidFill>
              </a:rPr>
              <a:t>DISPLAY, NATIVE, AUDIO, VIDEO (INCLUDING CTV)</a:t>
            </a:r>
          </a:p>
        </p:txBody>
      </p:sp>
    </p:spTree>
    <p:extLst>
      <p:ext uri="{BB962C8B-B14F-4D97-AF65-F5344CB8AC3E}">
        <p14:creationId xmlns:p14="http://schemas.microsoft.com/office/powerpoint/2010/main" val="38030819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2506DC-7F63-AD42-AC12-149887192E00}"/>
              </a:ext>
            </a:extLst>
          </p:cNvPr>
          <p:cNvSpPr>
            <a:spLocks noGrp="1"/>
          </p:cNvSpPr>
          <p:nvPr>
            <p:ph type="body" sz="quarter" idx="10"/>
          </p:nvPr>
        </p:nvSpPr>
        <p:spPr>
          <a:xfrm>
            <a:off x="1453411" y="3441426"/>
            <a:ext cx="14576297" cy="1435375"/>
          </a:xfrm>
        </p:spPr>
        <p:txBody>
          <a:bodyPr/>
          <a:lstStyle/>
          <a:p>
            <a:r>
              <a:rPr lang="en-US" dirty="0"/>
              <a:t>The Advertiser &amp; Vertical Research</a:t>
            </a:r>
          </a:p>
        </p:txBody>
      </p:sp>
      <p:sp>
        <p:nvSpPr>
          <p:cNvPr id="6" name="Text Placeholder 5">
            <a:extLst>
              <a:ext uri="{FF2B5EF4-FFF2-40B4-BE49-F238E27FC236}">
                <a16:creationId xmlns:a16="http://schemas.microsoft.com/office/drawing/2014/main" id="{5DD10375-8039-EE45-8C9F-EF2E63C5B439}"/>
              </a:ext>
            </a:extLst>
          </p:cNvPr>
          <p:cNvSpPr>
            <a:spLocks noGrp="1"/>
          </p:cNvSpPr>
          <p:nvPr>
            <p:ph type="body" sz="quarter" idx="12"/>
          </p:nvPr>
        </p:nvSpPr>
        <p:spPr/>
        <p:txBody>
          <a:bodyPr/>
          <a:lstStyle/>
          <a:p>
            <a:endParaRPr lang="en-US" dirty="0"/>
          </a:p>
        </p:txBody>
      </p:sp>
      <p:sp>
        <p:nvSpPr>
          <p:cNvPr id="7" name="Text Placeholder 6">
            <a:extLst>
              <a:ext uri="{FF2B5EF4-FFF2-40B4-BE49-F238E27FC236}">
                <a16:creationId xmlns:a16="http://schemas.microsoft.com/office/drawing/2014/main" id="{E6E38AC3-D313-BF4E-980D-20D74B851AF3}"/>
              </a:ext>
            </a:extLst>
          </p:cNvPr>
          <p:cNvSpPr>
            <a:spLocks noGrp="1"/>
          </p:cNvSpPr>
          <p:nvPr>
            <p:ph type="body" sz="quarter" idx="13"/>
          </p:nvPr>
        </p:nvSpPr>
        <p:spPr>
          <a:xfrm>
            <a:off x="4624094" y="1550596"/>
            <a:ext cx="8877969" cy="886615"/>
          </a:xfrm>
        </p:spPr>
        <p:txBody>
          <a:bodyPr/>
          <a:lstStyle/>
          <a:p>
            <a:pPr marL="60325"/>
            <a:endParaRPr lang="en-US" dirty="0"/>
          </a:p>
        </p:txBody>
      </p:sp>
    </p:spTree>
    <p:extLst>
      <p:ext uri="{BB962C8B-B14F-4D97-AF65-F5344CB8AC3E}">
        <p14:creationId xmlns:p14="http://schemas.microsoft.com/office/powerpoint/2010/main" val="421468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7B2FB4-CBC9-7B44-9D47-6EF232162BD2}"/>
              </a:ext>
            </a:extLst>
          </p:cNvPr>
          <p:cNvSpPr>
            <a:spLocks noGrp="1"/>
          </p:cNvSpPr>
          <p:nvPr>
            <p:ph type="body" sz="quarter" idx="13"/>
          </p:nvPr>
        </p:nvSpPr>
        <p:spPr>
          <a:xfrm>
            <a:off x="832839" y="2170518"/>
            <a:ext cx="7896633" cy="5840422"/>
          </a:xfrm>
        </p:spPr>
        <p:txBody>
          <a:bodyPr/>
          <a:lstStyle/>
          <a:p>
            <a:r>
              <a:rPr lang="en-US" dirty="0"/>
              <a:t>Oil change locations (individual + franchise)</a:t>
            </a:r>
          </a:p>
          <a:p>
            <a:r>
              <a:rPr lang="en-US" dirty="0"/>
              <a:t>Tire stores/retailers</a:t>
            </a:r>
          </a:p>
          <a:p>
            <a:r>
              <a:rPr lang="en-US" dirty="0"/>
              <a:t>Auto product retail stores (Napa, </a:t>
            </a:r>
            <a:r>
              <a:rPr lang="en-US" dirty="0" err="1"/>
              <a:t>Autozone</a:t>
            </a:r>
            <a:r>
              <a:rPr lang="en-US"/>
              <a:t>)</a:t>
            </a:r>
            <a:endParaRPr lang="en-US" dirty="0"/>
          </a:p>
          <a:p>
            <a:r>
              <a:rPr lang="en-US" dirty="0"/>
              <a:t>Dealership service departments</a:t>
            </a:r>
          </a:p>
          <a:p>
            <a:endParaRPr lang="en-US" dirty="0"/>
          </a:p>
          <a:p>
            <a:endParaRPr lang="en-US" dirty="0"/>
          </a:p>
        </p:txBody>
      </p:sp>
      <p:sp>
        <p:nvSpPr>
          <p:cNvPr id="4" name="Title 3">
            <a:extLst>
              <a:ext uri="{FF2B5EF4-FFF2-40B4-BE49-F238E27FC236}">
                <a16:creationId xmlns:a16="http://schemas.microsoft.com/office/drawing/2014/main" id="{200DD6C5-BA08-4747-9682-1483B092838E}"/>
              </a:ext>
            </a:extLst>
          </p:cNvPr>
          <p:cNvSpPr>
            <a:spLocks noGrp="1"/>
          </p:cNvSpPr>
          <p:nvPr>
            <p:ph type="title"/>
          </p:nvPr>
        </p:nvSpPr>
        <p:spPr>
          <a:xfrm>
            <a:off x="832758" y="764949"/>
            <a:ext cx="12176106" cy="1112838"/>
          </a:xfrm>
        </p:spPr>
        <p:txBody>
          <a:bodyPr>
            <a:normAutofit fontScale="90000"/>
          </a:bodyPr>
          <a:lstStyle/>
          <a:p>
            <a:r>
              <a:rPr lang="en-US" dirty="0"/>
              <a:t>Who Falls into the Auto Product/Services Category?</a:t>
            </a:r>
          </a:p>
        </p:txBody>
      </p:sp>
      <p:sp>
        <p:nvSpPr>
          <p:cNvPr id="5" name="Text Placeholder 4">
            <a:extLst>
              <a:ext uri="{FF2B5EF4-FFF2-40B4-BE49-F238E27FC236}">
                <a16:creationId xmlns:a16="http://schemas.microsoft.com/office/drawing/2014/main" id="{738039FA-E22D-F442-8745-AA5DF14F854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4414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A5970F-7A4C-45C3-92FB-3862E27BCD01}"/>
              </a:ext>
            </a:extLst>
          </p:cNvPr>
          <p:cNvSpPr>
            <a:spLocks noGrp="1"/>
          </p:cNvSpPr>
          <p:nvPr>
            <p:ph type="body" sz="quarter" idx="13"/>
          </p:nvPr>
        </p:nvSpPr>
        <p:spPr>
          <a:xfrm>
            <a:off x="314021" y="3003841"/>
            <a:ext cx="3840480" cy="1054209"/>
          </a:xfrm>
        </p:spPr>
        <p:txBody>
          <a:bodyPr/>
          <a:lstStyle/>
          <a:p>
            <a:r>
              <a:rPr lang="en-US" dirty="0"/>
              <a:t>THE AUTO MAINTENANCE INDUSTRY IS PROJECTED TO CONTINUE GROWING</a:t>
            </a:r>
          </a:p>
        </p:txBody>
      </p:sp>
      <p:sp>
        <p:nvSpPr>
          <p:cNvPr id="3" name="Text Placeholder 2">
            <a:extLst>
              <a:ext uri="{FF2B5EF4-FFF2-40B4-BE49-F238E27FC236}">
                <a16:creationId xmlns:a16="http://schemas.microsoft.com/office/drawing/2014/main" id="{0577D458-A30A-47F7-BAC0-F8A555CF914C}"/>
              </a:ext>
            </a:extLst>
          </p:cNvPr>
          <p:cNvSpPr>
            <a:spLocks noGrp="1"/>
          </p:cNvSpPr>
          <p:nvPr>
            <p:ph type="body" sz="quarter" idx="14"/>
          </p:nvPr>
        </p:nvSpPr>
        <p:spPr>
          <a:xfrm>
            <a:off x="862661" y="4367220"/>
            <a:ext cx="2743200" cy="4603596"/>
          </a:xfrm>
        </p:spPr>
        <p:txBody>
          <a:bodyPr>
            <a:normAutofit/>
          </a:bodyPr>
          <a:lstStyle/>
          <a:p>
            <a:r>
              <a:rPr lang="en-US" dirty="0"/>
              <a:t>As consumers continue holding on to their vehicles for longer, more maintenance will be required over time. New engine, propulsion and fuel technologies will introduce maintenance challenges to consumers who seek to remain with their current vehicles or purchase new ones. </a:t>
            </a:r>
          </a:p>
        </p:txBody>
      </p:sp>
      <p:sp>
        <p:nvSpPr>
          <p:cNvPr id="4" name="Text Placeholder 3">
            <a:extLst>
              <a:ext uri="{FF2B5EF4-FFF2-40B4-BE49-F238E27FC236}">
                <a16:creationId xmlns:a16="http://schemas.microsoft.com/office/drawing/2014/main" id="{D8E59CD4-A698-475F-AF1C-B95C3A90817C}"/>
              </a:ext>
            </a:extLst>
          </p:cNvPr>
          <p:cNvSpPr>
            <a:spLocks noGrp="1"/>
          </p:cNvSpPr>
          <p:nvPr>
            <p:ph type="body" sz="quarter" idx="15"/>
          </p:nvPr>
        </p:nvSpPr>
        <p:spPr>
          <a:xfrm>
            <a:off x="4302689" y="3003841"/>
            <a:ext cx="3840480" cy="1267396"/>
          </a:xfrm>
        </p:spPr>
        <p:txBody>
          <a:bodyPr/>
          <a:lstStyle/>
          <a:p>
            <a:r>
              <a:rPr lang="en-US" dirty="0"/>
              <a:t>LESS THAN HALF OF CONSUMERS PERFORM THEIR OWN AUTO MAINTENANCE</a:t>
            </a:r>
          </a:p>
        </p:txBody>
      </p:sp>
      <p:sp>
        <p:nvSpPr>
          <p:cNvPr id="5" name="Text Placeholder 4">
            <a:extLst>
              <a:ext uri="{FF2B5EF4-FFF2-40B4-BE49-F238E27FC236}">
                <a16:creationId xmlns:a16="http://schemas.microsoft.com/office/drawing/2014/main" id="{DFE84699-C94D-4328-8DD5-61DE91F392C5}"/>
              </a:ext>
            </a:extLst>
          </p:cNvPr>
          <p:cNvSpPr>
            <a:spLocks noGrp="1"/>
          </p:cNvSpPr>
          <p:nvPr>
            <p:ph type="body" sz="quarter" idx="16"/>
          </p:nvPr>
        </p:nvSpPr>
        <p:spPr>
          <a:xfrm>
            <a:off x="4851329" y="4367220"/>
            <a:ext cx="2743200" cy="3070117"/>
          </a:xfrm>
        </p:spPr>
        <p:txBody>
          <a:bodyPr/>
          <a:lstStyle/>
          <a:p>
            <a:r>
              <a:rPr lang="en-US" dirty="0"/>
              <a:t>Consumers would rather hire a professional to perform complex maintenance tasks on their vehicles, including brake servicing and wheel alignment</a:t>
            </a:r>
          </a:p>
        </p:txBody>
      </p:sp>
      <p:sp>
        <p:nvSpPr>
          <p:cNvPr id="6" name="Text Placeholder 5">
            <a:extLst>
              <a:ext uri="{FF2B5EF4-FFF2-40B4-BE49-F238E27FC236}">
                <a16:creationId xmlns:a16="http://schemas.microsoft.com/office/drawing/2014/main" id="{B158BA66-D94C-4593-844E-3C6908B96B4B}"/>
              </a:ext>
            </a:extLst>
          </p:cNvPr>
          <p:cNvSpPr>
            <a:spLocks noGrp="1"/>
          </p:cNvSpPr>
          <p:nvPr>
            <p:ph type="body" sz="quarter" idx="17"/>
          </p:nvPr>
        </p:nvSpPr>
        <p:spPr>
          <a:xfrm>
            <a:off x="8291357" y="3003841"/>
            <a:ext cx="3840480" cy="767923"/>
          </a:xfrm>
        </p:spPr>
        <p:txBody>
          <a:bodyPr/>
          <a:lstStyle/>
          <a:p>
            <a:r>
              <a:rPr lang="en-US" dirty="0"/>
              <a:t>AUTO DIYers DON’T LIKE TO TRAVEL FAR</a:t>
            </a:r>
          </a:p>
        </p:txBody>
      </p:sp>
      <p:sp>
        <p:nvSpPr>
          <p:cNvPr id="7" name="Text Placeholder 6">
            <a:extLst>
              <a:ext uri="{FF2B5EF4-FFF2-40B4-BE49-F238E27FC236}">
                <a16:creationId xmlns:a16="http://schemas.microsoft.com/office/drawing/2014/main" id="{7367F0AC-5B0B-43FC-9561-20CFD1C4207E}"/>
              </a:ext>
            </a:extLst>
          </p:cNvPr>
          <p:cNvSpPr>
            <a:spLocks noGrp="1"/>
          </p:cNvSpPr>
          <p:nvPr>
            <p:ph type="body" sz="quarter" idx="18"/>
          </p:nvPr>
        </p:nvSpPr>
        <p:spPr>
          <a:xfrm>
            <a:off x="8839997" y="4367220"/>
            <a:ext cx="2743200" cy="3070117"/>
          </a:xfrm>
        </p:spPr>
        <p:txBody>
          <a:bodyPr/>
          <a:lstStyle/>
          <a:p>
            <a:r>
              <a:rPr lang="en-US" dirty="0"/>
              <a:t>Price, location, convenience and familiarity are among the top influencers for where consumers shop for DIY auto maintenance products and what they purchase</a:t>
            </a:r>
          </a:p>
        </p:txBody>
      </p:sp>
      <p:sp>
        <p:nvSpPr>
          <p:cNvPr id="10" name="Title 9">
            <a:extLst>
              <a:ext uri="{FF2B5EF4-FFF2-40B4-BE49-F238E27FC236}">
                <a16:creationId xmlns:a16="http://schemas.microsoft.com/office/drawing/2014/main" id="{E9AD3488-DD1E-420F-BFFB-06CFEC328049}"/>
              </a:ext>
            </a:extLst>
          </p:cNvPr>
          <p:cNvSpPr>
            <a:spLocks noGrp="1"/>
          </p:cNvSpPr>
          <p:nvPr>
            <p:ph type="title"/>
          </p:nvPr>
        </p:nvSpPr>
        <p:spPr>
          <a:xfrm>
            <a:off x="947772" y="669545"/>
            <a:ext cx="14579988" cy="767923"/>
          </a:xfrm>
        </p:spPr>
        <p:txBody>
          <a:bodyPr>
            <a:normAutofit fontScale="90000"/>
          </a:bodyPr>
          <a:lstStyle/>
          <a:p>
            <a:r>
              <a:rPr lang="en-US" dirty="0"/>
              <a:t>THE AUTOMOTIVE MAINTENCE MARKETS WILL CONTINUE </a:t>
            </a:r>
            <a:br>
              <a:rPr lang="en-US" dirty="0"/>
            </a:br>
            <a:r>
              <a:rPr lang="en-US" dirty="0"/>
              <a:t>TO GROW, BUT CONSUMERS ARE NOT PICKY AND TEND TO STICK WITH WHAT THEY KNOW AND TRUST</a:t>
            </a:r>
          </a:p>
        </p:txBody>
      </p:sp>
      <p:sp>
        <p:nvSpPr>
          <p:cNvPr id="9" name="Text Placeholder 5">
            <a:extLst>
              <a:ext uri="{FF2B5EF4-FFF2-40B4-BE49-F238E27FC236}">
                <a16:creationId xmlns:a16="http://schemas.microsoft.com/office/drawing/2014/main" id="{538BC20B-BF46-4398-9D54-7110BF4C33EE}"/>
              </a:ext>
            </a:extLst>
          </p:cNvPr>
          <p:cNvSpPr txBox="1">
            <a:spLocks/>
          </p:cNvSpPr>
          <p:nvPr/>
        </p:nvSpPr>
        <p:spPr>
          <a:xfrm>
            <a:off x="12280024" y="3003841"/>
            <a:ext cx="3840480" cy="767923"/>
          </a:xfrm>
          <a:prstGeom prst="rect">
            <a:avLst/>
          </a:prstGeom>
        </p:spPr>
        <p:txBody>
          <a:bodyPr vert="horz" lIns="162553" tIns="81276" rIns="162553" bIns="81276" rtlCol="0" anchor="b">
            <a:noAutofit/>
          </a:bodyPr>
          <a:lstStyle>
            <a:lvl1pPr marL="0" indent="0" algn="ctr" defTabSz="1625326" rtl="0" eaLnBrk="1" fontAlgn="base" latinLnBrk="0" hangingPunct="1">
              <a:lnSpc>
                <a:spcPct val="100000"/>
              </a:lnSpc>
              <a:spcBef>
                <a:spcPct val="0"/>
              </a:spcBef>
              <a:spcAft>
                <a:spcPct val="0"/>
              </a:spcAft>
              <a:buClr>
                <a:schemeClr val="bg1">
                  <a:lumMod val="85000"/>
                </a:schemeClr>
              </a:buClr>
              <a:buSzPct val="90000"/>
              <a:buFont typeface="Arial" panose="020B0604020202020204" pitchFamily="34" charset="0"/>
              <a:buNone/>
              <a:defRPr lang="en-US" sz="1800" kern="1200" spc="307" baseline="0"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Clr>
                <a:schemeClr val="bg1">
                  <a:lumMod val="85000"/>
                </a:schemeClr>
              </a:buClr>
              <a:buFont typeface="Arial" panose="020B0604020202020204" pitchFamily="34" charset="0"/>
              <a:buNone/>
              <a:defRPr lang="en-US" sz="2133" kern="1200" spc="307"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Clr>
                <a:schemeClr val="bg1">
                  <a:lumMod val="85000"/>
                </a:schemeClr>
              </a:buClr>
              <a:buFont typeface="Arial" panose="020B0604020202020204" pitchFamily="34" charset="0"/>
              <a:buNone/>
              <a:defRPr lang="en-US" sz="2133" kern="1200" spc="307"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Clr>
                <a:schemeClr val="bg2"/>
              </a:buClr>
              <a:buFont typeface="Arial" panose="020B0604020202020204" pitchFamily="34" charset="0"/>
              <a:buNone/>
              <a:defRPr lang="en-US" sz="2133" kern="1200" spc="307"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Clr>
                <a:schemeClr val="bg2"/>
              </a:buClr>
              <a:buFont typeface="Arial" panose="020B0604020202020204" pitchFamily="34" charset="0"/>
              <a:buNone/>
              <a:defRPr lang="en-US" sz="2133" kern="1200" spc="307" baseline="0" dirty="0">
                <a:solidFill>
                  <a:schemeClr val="bg1">
                    <a:lumMod val="95000"/>
                  </a:schemeClr>
                </a:solidFill>
                <a:latin typeface="Franklin Gothic Medium" panose="020B0603020102020204"/>
                <a:ea typeface="ＭＳ Ｐゴシック" charset="0"/>
                <a:cs typeface="Arial Black" panose="020B0604020202020204" pitchFamily="34" charset="0"/>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r>
              <a:rPr lang="en-US" dirty="0"/>
              <a:t>Auto Repair Audiences are Connected</a:t>
            </a:r>
          </a:p>
        </p:txBody>
      </p:sp>
      <p:sp>
        <p:nvSpPr>
          <p:cNvPr id="11" name="Text Placeholder 6">
            <a:extLst>
              <a:ext uri="{FF2B5EF4-FFF2-40B4-BE49-F238E27FC236}">
                <a16:creationId xmlns:a16="http://schemas.microsoft.com/office/drawing/2014/main" id="{8D61B111-F533-493C-A5C2-445E1A52B32C}"/>
              </a:ext>
            </a:extLst>
          </p:cNvPr>
          <p:cNvSpPr txBox="1">
            <a:spLocks/>
          </p:cNvSpPr>
          <p:nvPr/>
        </p:nvSpPr>
        <p:spPr>
          <a:xfrm>
            <a:off x="12828664" y="4367220"/>
            <a:ext cx="2743200" cy="3070117"/>
          </a:xfrm>
          <a:prstGeom prst="rect">
            <a:avLst/>
          </a:prstGeom>
        </p:spPr>
        <p:txBody>
          <a:bodyPr vert="horz" lIns="162553" tIns="81276" rIns="162553" bIns="81276" rtlCol="0" anchor="t">
            <a:normAutofit/>
          </a:bodyPr>
          <a:lstStyle>
            <a:lvl1pPr marL="0" indent="0" algn="ctr" defTabSz="1625489" rtl="0" eaLnBrk="1" latinLnBrk="0" hangingPunct="1">
              <a:lnSpc>
                <a:spcPct val="100000"/>
              </a:lnSpc>
              <a:spcBef>
                <a:spcPts val="1800"/>
              </a:spcBef>
              <a:buClr>
                <a:schemeClr val="bg1">
                  <a:lumMod val="85000"/>
                </a:schemeClr>
              </a:buClr>
              <a:buSzPct val="90000"/>
              <a:buFont typeface="Arial" panose="020B0604020202020204" pitchFamily="34" charset="0"/>
              <a:buNone/>
              <a:defRPr lang="en-US" sz="1800" kern="1200" spc="40" baseline="0" dirty="0" smtClean="0">
                <a:solidFill>
                  <a:schemeClr val="bg1">
                    <a:lumMod val="85000"/>
                  </a:schemeClr>
                </a:solidFill>
                <a:latin typeface="Franklin Gothic Book" panose="020B0503020102020204"/>
                <a:ea typeface="+mn-ea"/>
                <a:cs typeface="+mn-cs"/>
              </a:defRPr>
            </a:lvl1pPr>
            <a:lvl2pPr marL="442940" indent="0" algn="l" defTabSz="1625489" rtl="0" eaLnBrk="1" latinLnBrk="0" hangingPunct="1">
              <a:lnSpc>
                <a:spcPct val="100000"/>
              </a:lnSpc>
              <a:spcBef>
                <a:spcPts val="1800"/>
              </a:spcBef>
              <a:buClr>
                <a:schemeClr val="bg1">
                  <a:lumMod val="85000"/>
                </a:schemeClr>
              </a:buClr>
              <a:buFont typeface="Arial" panose="020B0604020202020204" pitchFamily="34" charset="0"/>
              <a:buNone/>
              <a:defRPr lang="en-US" sz="1733" kern="1200" spc="40" baseline="0" dirty="0" smtClean="0">
                <a:solidFill>
                  <a:schemeClr val="bg1">
                    <a:lumMod val="85000"/>
                  </a:schemeClr>
                </a:solidFill>
                <a:latin typeface="Franklin Gothic Book" panose="020B0503020102020204"/>
                <a:ea typeface="+mn-ea"/>
                <a:cs typeface="+mn-cs"/>
              </a:defRPr>
            </a:lvl2pPr>
            <a:lvl3pPr marL="891951" indent="0" algn="l" defTabSz="1625489" rtl="0" eaLnBrk="1" latinLnBrk="0" hangingPunct="1">
              <a:lnSpc>
                <a:spcPct val="100000"/>
              </a:lnSpc>
              <a:spcBef>
                <a:spcPts val="1800"/>
              </a:spcBef>
              <a:buClr>
                <a:schemeClr val="bg1">
                  <a:lumMod val="85000"/>
                </a:schemeClr>
              </a:buClr>
              <a:buFont typeface="Arial" panose="020B0604020202020204" pitchFamily="34" charset="0"/>
              <a:buNone/>
              <a:defRPr lang="en-US" sz="1733" kern="1200" spc="40" baseline="0" dirty="0" smtClean="0">
                <a:solidFill>
                  <a:schemeClr val="bg1">
                    <a:lumMod val="85000"/>
                  </a:schemeClr>
                </a:solidFill>
                <a:latin typeface="Franklin Gothic Book" panose="020B0503020102020204"/>
                <a:ea typeface="+mn-ea"/>
                <a:cs typeface="+mn-cs"/>
              </a:defRPr>
            </a:lvl3pPr>
            <a:lvl4pPr marL="1431382" indent="0" algn="l" defTabSz="1625489" rtl="0" eaLnBrk="1" latinLnBrk="0" hangingPunct="1">
              <a:lnSpc>
                <a:spcPct val="100000"/>
              </a:lnSpc>
              <a:spcBef>
                <a:spcPts val="1800"/>
              </a:spcBef>
              <a:buClr>
                <a:schemeClr val="bg2"/>
              </a:buClr>
              <a:buFont typeface="Arial" panose="020B0604020202020204" pitchFamily="34" charset="0"/>
              <a:buNone/>
              <a:defRPr lang="en-US" sz="1733" kern="1200" spc="40" baseline="0" dirty="0" smtClean="0">
                <a:solidFill>
                  <a:schemeClr val="bg1">
                    <a:lumMod val="85000"/>
                  </a:schemeClr>
                </a:solidFill>
                <a:latin typeface="Franklin Gothic Book" panose="020B0503020102020204"/>
                <a:ea typeface="+mn-ea"/>
                <a:cs typeface="+mn-cs"/>
              </a:defRPr>
            </a:lvl4pPr>
            <a:lvl5pPr marL="1879382" indent="0" algn="l" defTabSz="1625489" rtl="0" eaLnBrk="1" latinLnBrk="0" hangingPunct="1">
              <a:lnSpc>
                <a:spcPct val="100000"/>
              </a:lnSpc>
              <a:spcBef>
                <a:spcPts val="1800"/>
              </a:spcBef>
              <a:buClr>
                <a:schemeClr val="bg2"/>
              </a:buClr>
              <a:buFont typeface="Arial" panose="020B0604020202020204" pitchFamily="34" charset="0"/>
              <a:buNone/>
              <a:defRPr lang="en-US" sz="1733" kern="1200" spc="40" baseline="0" dirty="0">
                <a:solidFill>
                  <a:schemeClr val="bg1">
                    <a:lumMod val="85000"/>
                  </a:schemeClr>
                </a:solidFill>
                <a:latin typeface="Franklin Gothic Book" panose="020B0503020102020204"/>
                <a:ea typeface="+mn-ea"/>
                <a:cs typeface="+mn-cs"/>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r>
              <a:rPr lang="en-US" dirty="0"/>
              <a:t>Spending 26 hours a week online, streaming a multitude of content services, and actively searching for brands, products, and businesses, these audiences are heavy digital enthusiasts.</a:t>
            </a:r>
          </a:p>
        </p:txBody>
      </p:sp>
    </p:spTree>
    <p:extLst>
      <p:ext uri="{BB962C8B-B14F-4D97-AF65-F5344CB8AC3E}">
        <p14:creationId xmlns:p14="http://schemas.microsoft.com/office/powerpoint/2010/main" val="852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1E49DB3-ED23-284D-A5BC-519F982B970F}"/>
              </a:ext>
            </a:extLst>
          </p:cNvPr>
          <p:cNvSpPr>
            <a:spLocks noGrp="1"/>
          </p:cNvSpPr>
          <p:nvPr>
            <p:ph type="title"/>
          </p:nvPr>
        </p:nvSpPr>
        <p:spPr/>
        <p:txBody>
          <a:bodyPr>
            <a:normAutofit/>
          </a:bodyPr>
          <a:lstStyle/>
          <a:p>
            <a:r>
              <a:rPr lang="en-US" dirty="0"/>
              <a:t>RESEARCH</a:t>
            </a:r>
          </a:p>
        </p:txBody>
      </p:sp>
      <p:sp>
        <p:nvSpPr>
          <p:cNvPr id="20" name="Text Placeholder 19">
            <a:extLst>
              <a:ext uri="{FF2B5EF4-FFF2-40B4-BE49-F238E27FC236}">
                <a16:creationId xmlns:a16="http://schemas.microsoft.com/office/drawing/2014/main" id="{658D6351-6DD4-6C45-B4EF-528ED20E2A30}"/>
              </a:ext>
            </a:extLst>
          </p:cNvPr>
          <p:cNvSpPr>
            <a:spLocks noGrp="1"/>
          </p:cNvSpPr>
          <p:nvPr>
            <p:ph type="body" sz="quarter" idx="12"/>
          </p:nvPr>
        </p:nvSpPr>
        <p:spPr/>
        <p:txBody>
          <a:bodyPr>
            <a:normAutofit/>
          </a:bodyPr>
          <a:lstStyle/>
          <a:p>
            <a:r>
              <a:rPr lang="en-US" dirty="0"/>
              <a:t>AUTO REPAIR INDUSTRY</a:t>
            </a:r>
          </a:p>
        </p:txBody>
      </p:sp>
      <p:sp>
        <p:nvSpPr>
          <p:cNvPr id="21" name="Text Placeholder 20">
            <a:extLst>
              <a:ext uri="{FF2B5EF4-FFF2-40B4-BE49-F238E27FC236}">
                <a16:creationId xmlns:a16="http://schemas.microsoft.com/office/drawing/2014/main" id="{8392FA31-5092-D042-B0C0-3C6BCCC098CA}"/>
              </a:ext>
            </a:extLst>
          </p:cNvPr>
          <p:cNvSpPr>
            <a:spLocks noGrp="1"/>
          </p:cNvSpPr>
          <p:nvPr>
            <p:ph type="body" sz="quarter" idx="13"/>
          </p:nvPr>
        </p:nvSpPr>
        <p:spPr/>
        <p:txBody>
          <a:bodyPr/>
          <a:lstStyle/>
          <a:p>
            <a:r>
              <a:rPr lang="en-US" dirty="0"/>
              <a:t>38% of consumers owned one vehicle, 38% owned two and 12% owned three as of 2021</a:t>
            </a:r>
          </a:p>
          <a:p>
            <a:endParaRPr lang="en-US" dirty="0"/>
          </a:p>
          <a:p>
            <a:r>
              <a:rPr lang="en-US" dirty="0"/>
              <a:t>As of Q4 2020, there were 234,700 auto repair and maintenance centers in the US</a:t>
            </a:r>
          </a:p>
          <a:p>
            <a:endParaRPr lang="en-US" dirty="0"/>
          </a:p>
          <a:p>
            <a:r>
              <a:rPr lang="en-US" dirty="0"/>
              <a:t>As of 2021, 43% of consumers had done their own maintenance, repairs or customization with their vehicle</a:t>
            </a:r>
          </a:p>
        </p:txBody>
      </p:sp>
      <p:sp>
        <p:nvSpPr>
          <p:cNvPr id="5" name="Notes 4">
            <a:extLst>
              <a:ext uri="{FF2B5EF4-FFF2-40B4-BE49-F238E27FC236}">
                <a16:creationId xmlns:a16="http://schemas.microsoft.com/office/drawing/2014/main" id="{471FF298-F962-4554-85BC-CAC48CBEE185}"/>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Lightspeed, Mintel, Bureau of Labor Statistics</a:t>
            </a:r>
          </a:p>
        </p:txBody>
      </p:sp>
    </p:spTree>
    <p:extLst>
      <p:ext uri="{BB962C8B-B14F-4D97-AF65-F5344CB8AC3E}">
        <p14:creationId xmlns:p14="http://schemas.microsoft.com/office/powerpoint/2010/main" val="242356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D90E9-F6EC-43D9-A350-94FCA43C11F0}"/>
              </a:ext>
            </a:extLst>
          </p:cNvPr>
          <p:cNvSpPr/>
          <p:nvPr/>
        </p:nvSpPr>
        <p:spPr>
          <a:xfrm>
            <a:off x="1029013" y="2319719"/>
            <a:ext cx="14033304" cy="6076995"/>
          </a:xfrm>
          <a:prstGeom prst="rect">
            <a:avLst/>
          </a:prstGeom>
          <a:solidFill>
            <a:srgbClr val="272C32">
              <a:alpha val="75000"/>
            </a:srgbClr>
          </a:solidFill>
          <a:ln w="127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978">
              <a:defRPr/>
            </a:pPr>
            <a:endParaRPr lang="en-US" sz="3200">
              <a:solidFill>
                <a:srgbClr val="393D3F"/>
              </a:solidFill>
              <a:latin typeface="Franklin Gothic Book" panose="020B0503020102020204"/>
            </a:endParaRPr>
          </a:p>
        </p:txBody>
      </p:sp>
      <p:grpSp>
        <p:nvGrpSpPr>
          <p:cNvPr id="110" name="Group 109">
            <a:extLst>
              <a:ext uri="{FF2B5EF4-FFF2-40B4-BE49-F238E27FC236}">
                <a16:creationId xmlns:a16="http://schemas.microsoft.com/office/drawing/2014/main" id="{542FA248-D997-4894-B3B8-18B92D768D88}"/>
              </a:ext>
            </a:extLst>
          </p:cNvPr>
          <p:cNvGrpSpPr/>
          <p:nvPr/>
        </p:nvGrpSpPr>
        <p:grpSpPr>
          <a:xfrm>
            <a:off x="2645214" y="2153117"/>
            <a:ext cx="10967157" cy="426983"/>
            <a:chOff x="5611901" y="1604659"/>
            <a:chExt cx="2445421" cy="325739"/>
          </a:xfrm>
        </p:grpSpPr>
        <p:sp>
          <p:nvSpPr>
            <p:cNvPr id="111" name="Rectangle: Rounded Corners 18">
              <a:extLst>
                <a:ext uri="{FF2B5EF4-FFF2-40B4-BE49-F238E27FC236}">
                  <a16:creationId xmlns:a16="http://schemas.microsoft.com/office/drawing/2014/main" id="{E19BA10A-3909-43F9-8864-714B41424C69}"/>
                </a:ext>
              </a:extLst>
            </p:cNvPr>
            <p:cNvSpPr/>
            <p:nvPr/>
          </p:nvSpPr>
          <p:spPr>
            <a:xfrm>
              <a:off x="5611901" y="1604659"/>
              <a:ext cx="2445421" cy="320040"/>
            </a:xfrm>
            <a:prstGeom prst="roundRect">
              <a:avLst>
                <a:gd name="adj" fmla="val 0"/>
              </a:avLst>
            </a:prstGeom>
            <a:solidFill>
              <a:schemeClr val="accent1"/>
            </a:solidFill>
            <a:ln w="9525">
              <a:noFill/>
            </a:ln>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914133">
                <a:defRPr/>
              </a:pPr>
              <a:r>
                <a:rPr lang="en-US" sz="2133" spc="307">
                  <a:solidFill>
                    <a:srgbClr val="0A0D10"/>
                  </a:solidFill>
                  <a:latin typeface="Franklin Gothic Medium" panose="020B0603020102020204"/>
                  <a:sym typeface="Gill Sans" pitchFamily="-84" charset="0"/>
                </a:rPr>
                <a:t>TLG EXECUTIVES</a:t>
              </a:r>
            </a:p>
          </p:txBody>
        </p:sp>
        <p:sp>
          <p:nvSpPr>
            <p:cNvPr id="112" name="Rectangle: Rounded Corners 18">
              <a:extLst>
                <a:ext uri="{FF2B5EF4-FFF2-40B4-BE49-F238E27FC236}">
                  <a16:creationId xmlns:a16="http://schemas.microsoft.com/office/drawing/2014/main" id="{142B9BFE-8B01-4467-8E46-6DB1E90DE1FA}"/>
                </a:ext>
              </a:extLst>
            </p:cNvPr>
            <p:cNvSpPr/>
            <p:nvPr/>
          </p:nvSpPr>
          <p:spPr>
            <a:xfrm>
              <a:off x="5611901" y="1637790"/>
              <a:ext cx="2445421" cy="292608"/>
            </a:xfrm>
            <a:prstGeom prst="roundRect">
              <a:avLst>
                <a:gd name="adj" fmla="val 0"/>
              </a:avLst>
            </a:prstGeom>
            <a:solidFill>
              <a:schemeClr val="accent1">
                <a:lumMod val="75000"/>
              </a:schemeClr>
            </a:solidFill>
            <a:ln w="952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1219068">
                <a:defRPr/>
              </a:pPr>
              <a:r>
                <a:rPr lang="en-US" sz="1867" dirty="0">
                  <a:solidFill>
                    <a:srgbClr val="FFFFFF"/>
                  </a:solidFill>
                  <a:latin typeface="Franklin Gothic Medium" panose="020B0603020102020204"/>
                </a:rPr>
                <a:t>Industry revenue of automotive repair and maintenance in the US from 2012 to 2024 (in billions)</a:t>
              </a:r>
            </a:p>
          </p:txBody>
        </p:sp>
      </p:grpSp>
      <p:sp>
        <p:nvSpPr>
          <p:cNvPr id="3" name="Title 2">
            <a:extLst>
              <a:ext uri="{FF2B5EF4-FFF2-40B4-BE49-F238E27FC236}">
                <a16:creationId xmlns:a16="http://schemas.microsoft.com/office/drawing/2014/main" id="{7DC2F6FE-1EC3-B445-9EF2-94B79F03473C}"/>
              </a:ext>
            </a:extLst>
          </p:cNvPr>
          <p:cNvSpPr>
            <a:spLocks noGrp="1"/>
          </p:cNvSpPr>
          <p:nvPr>
            <p:ph type="title"/>
          </p:nvPr>
        </p:nvSpPr>
        <p:spPr>
          <a:xfrm>
            <a:off x="833471" y="765322"/>
            <a:ext cx="14400393" cy="1112729"/>
          </a:xfrm>
        </p:spPr>
        <p:txBody>
          <a:bodyPr>
            <a:normAutofit fontScale="90000"/>
          </a:bodyPr>
          <a:lstStyle/>
          <a:p>
            <a:r>
              <a:rPr lang="en-US" dirty="0"/>
              <a:t>THE AUTO MECHANICAL AND ELECTRICAL MAINTENANCE INDUSTRY IS EXPECTED TO BE WORTH $64.2 BILLION BY 2024</a:t>
            </a:r>
          </a:p>
        </p:txBody>
      </p:sp>
      <p:sp>
        <p:nvSpPr>
          <p:cNvPr id="5" name="Text Placeholder 4">
            <a:extLst>
              <a:ext uri="{FF2B5EF4-FFF2-40B4-BE49-F238E27FC236}">
                <a16:creationId xmlns:a16="http://schemas.microsoft.com/office/drawing/2014/main" id="{43AD4F56-EF97-BF4A-B9C1-F7FB00D8082A}"/>
              </a:ext>
            </a:extLst>
          </p:cNvPr>
          <p:cNvSpPr>
            <a:spLocks noGrp="1"/>
          </p:cNvSpPr>
          <p:nvPr>
            <p:ph type="body" sz="quarter" idx="12"/>
          </p:nvPr>
        </p:nvSpPr>
        <p:spPr>
          <a:xfrm>
            <a:off x="833471" y="490256"/>
            <a:ext cx="7200195" cy="414221"/>
          </a:xfrm>
        </p:spPr>
        <p:txBody>
          <a:bodyPr>
            <a:normAutofit/>
          </a:bodyPr>
          <a:lstStyle/>
          <a:p>
            <a:r>
              <a:rPr lang="en-US" dirty="0"/>
              <a:t>AUTO REPAIR INDUSTRY</a:t>
            </a:r>
          </a:p>
        </p:txBody>
      </p:sp>
      <p:sp>
        <p:nvSpPr>
          <p:cNvPr id="142" name="Notes 4">
            <a:extLst>
              <a:ext uri="{FF2B5EF4-FFF2-40B4-BE49-F238E27FC236}">
                <a16:creationId xmlns:a16="http://schemas.microsoft.com/office/drawing/2014/main" id="{464FE4E4-2325-4D09-A3A6-8A2F9EF37714}"/>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Statista; US Census Bureau</a:t>
            </a:r>
          </a:p>
        </p:txBody>
      </p:sp>
      <p:graphicFrame>
        <p:nvGraphicFramePr>
          <p:cNvPr id="6" name="Chart 5">
            <a:extLst>
              <a:ext uri="{FF2B5EF4-FFF2-40B4-BE49-F238E27FC236}">
                <a16:creationId xmlns:a16="http://schemas.microsoft.com/office/drawing/2014/main" id="{CBD419F3-A013-4F7B-A534-EB42A2C414F4}"/>
              </a:ext>
            </a:extLst>
          </p:cNvPr>
          <p:cNvGraphicFramePr/>
          <p:nvPr/>
        </p:nvGraphicFramePr>
        <p:xfrm>
          <a:off x="1493044" y="2515406"/>
          <a:ext cx="13271500" cy="5881308"/>
        </p:xfrm>
        <a:graphic>
          <a:graphicData uri="http://schemas.openxmlformats.org/drawingml/2006/chart">
            <c:chart xmlns:c="http://schemas.openxmlformats.org/drawingml/2006/chart" xmlns:r="http://schemas.openxmlformats.org/officeDocument/2006/relationships" r:id="rId3"/>
          </a:graphicData>
        </a:graphic>
      </p:graphicFrame>
      <p:sp>
        <p:nvSpPr>
          <p:cNvPr id="18" name="Notes 4">
            <a:extLst>
              <a:ext uri="{FF2B5EF4-FFF2-40B4-BE49-F238E27FC236}">
                <a16:creationId xmlns:a16="http://schemas.microsoft.com/office/drawing/2014/main" id="{49CC0903-A864-4944-AE9B-391CA1A3CAC6}"/>
              </a:ext>
            </a:extLst>
          </p:cNvPr>
          <p:cNvSpPr txBox="1"/>
          <p:nvPr/>
        </p:nvSpPr>
        <p:spPr>
          <a:xfrm>
            <a:off x="1220793" y="86049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 Estimate - This also applies for past years as data provided by statistical institutions often is not available for more recent years</a:t>
            </a:r>
          </a:p>
        </p:txBody>
      </p:sp>
    </p:spTree>
    <p:extLst>
      <p:ext uri="{BB962C8B-B14F-4D97-AF65-F5344CB8AC3E}">
        <p14:creationId xmlns:p14="http://schemas.microsoft.com/office/powerpoint/2010/main" val="323753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D90E9-F6EC-43D9-A350-94FCA43C11F0}"/>
              </a:ext>
            </a:extLst>
          </p:cNvPr>
          <p:cNvSpPr/>
          <p:nvPr/>
        </p:nvSpPr>
        <p:spPr>
          <a:xfrm>
            <a:off x="1029013" y="2319719"/>
            <a:ext cx="14033304" cy="6076995"/>
          </a:xfrm>
          <a:prstGeom prst="rect">
            <a:avLst/>
          </a:prstGeom>
          <a:solidFill>
            <a:srgbClr val="272C32">
              <a:alpha val="75000"/>
            </a:srgbClr>
          </a:solidFill>
          <a:ln w="127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978">
              <a:defRPr/>
            </a:pPr>
            <a:endParaRPr lang="en-US" sz="3200">
              <a:solidFill>
                <a:srgbClr val="393D3F"/>
              </a:solidFill>
              <a:latin typeface="Franklin Gothic Book" panose="020B0503020102020204"/>
            </a:endParaRPr>
          </a:p>
        </p:txBody>
      </p:sp>
      <p:grpSp>
        <p:nvGrpSpPr>
          <p:cNvPr id="110" name="Group 109">
            <a:extLst>
              <a:ext uri="{FF2B5EF4-FFF2-40B4-BE49-F238E27FC236}">
                <a16:creationId xmlns:a16="http://schemas.microsoft.com/office/drawing/2014/main" id="{542FA248-D997-4894-B3B8-18B92D768D88}"/>
              </a:ext>
            </a:extLst>
          </p:cNvPr>
          <p:cNvGrpSpPr/>
          <p:nvPr/>
        </p:nvGrpSpPr>
        <p:grpSpPr>
          <a:xfrm>
            <a:off x="5587381" y="2103727"/>
            <a:ext cx="5082824" cy="426983"/>
            <a:chOff x="5611901" y="1604659"/>
            <a:chExt cx="2445421" cy="325739"/>
          </a:xfrm>
        </p:grpSpPr>
        <p:sp>
          <p:nvSpPr>
            <p:cNvPr id="111" name="Rectangle: Rounded Corners 18">
              <a:extLst>
                <a:ext uri="{FF2B5EF4-FFF2-40B4-BE49-F238E27FC236}">
                  <a16:creationId xmlns:a16="http://schemas.microsoft.com/office/drawing/2014/main" id="{E19BA10A-3909-43F9-8864-714B41424C69}"/>
                </a:ext>
              </a:extLst>
            </p:cNvPr>
            <p:cNvSpPr/>
            <p:nvPr/>
          </p:nvSpPr>
          <p:spPr>
            <a:xfrm>
              <a:off x="5611901" y="1604659"/>
              <a:ext cx="2445421" cy="320040"/>
            </a:xfrm>
            <a:prstGeom prst="roundRect">
              <a:avLst>
                <a:gd name="adj" fmla="val 0"/>
              </a:avLst>
            </a:prstGeom>
            <a:solidFill>
              <a:schemeClr val="accent1"/>
            </a:solidFill>
            <a:ln w="9525">
              <a:noFill/>
            </a:ln>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914133">
                <a:defRPr/>
              </a:pPr>
              <a:r>
                <a:rPr lang="en-US" sz="2133" spc="307">
                  <a:solidFill>
                    <a:srgbClr val="0A0D10"/>
                  </a:solidFill>
                  <a:latin typeface="Franklin Gothic Medium" panose="020B0603020102020204"/>
                  <a:sym typeface="Gill Sans" pitchFamily="-84" charset="0"/>
                </a:rPr>
                <a:t>TLG EXECUTIVES</a:t>
              </a:r>
            </a:p>
          </p:txBody>
        </p:sp>
        <p:sp>
          <p:nvSpPr>
            <p:cNvPr id="112" name="Rectangle: Rounded Corners 18">
              <a:extLst>
                <a:ext uri="{FF2B5EF4-FFF2-40B4-BE49-F238E27FC236}">
                  <a16:creationId xmlns:a16="http://schemas.microsoft.com/office/drawing/2014/main" id="{142B9BFE-8B01-4467-8E46-6DB1E90DE1FA}"/>
                </a:ext>
              </a:extLst>
            </p:cNvPr>
            <p:cNvSpPr/>
            <p:nvPr/>
          </p:nvSpPr>
          <p:spPr>
            <a:xfrm>
              <a:off x="5611901" y="1637790"/>
              <a:ext cx="2445421" cy="292608"/>
            </a:xfrm>
            <a:prstGeom prst="roundRect">
              <a:avLst>
                <a:gd name="adj" fmla="val 0"/>
              </a:avLst>
            </a:prstGeom>
            <a:solidFill>
              <a:schemeClr val="accent1">
                <a:lumMod val="75000"/>
              </a:schemeClr>
            </a:solidFill>
            <a:ln w="952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1219068">
                <a:defRPr/>
              </a:pPr>
              <a:r>
                <a:rPr lang="en-US" sz="1867" dirty="0">
                  <a:solidFill>
                    <a:srgbClr val="FFFFFF"/>
                  </a:solidFill>
                  <a:latin typeface="Franklin Gothic Medium" panose="020B0603020102020204"/>
                </a:rPr>
                <a:t>Oil change location 2020</a:t>
              </a:r>
            </a:p>
          </p:txBody>
        </p:sp>
      </p:grpSp>
      <p:sp>
        <p:nvSpPr>
          <p:cNvPr id="3" name="Title 2">
            <a:extLst>
              <a:ext uri="{FF2B5EF4-FFF2-40B4-BE49-F238E27FC236}">
                <a16:creationId xmlns:a16="http://schemas.microsoft.com/office/drawing/2014/main" id="{7DC2F6FE-1EC3-B445-9EF2-94B79F03473C}"/>
              </a:ext>
            </a:extLst>
          </p:cNvPr>
          <p:cNvSpPr>
            <a:spLocks noGrp="1"/>
          </p:cNvSpPr>
          <p:nvPr>
            <p:ph type="title"/>
          </p:nvPr>
        </p:nvSpPr>
        <p:spPr>
          <a:xfrm>
            <a:off x="833471" y="765322"/>
            <a:ext cx="14400393" cy="1112729"/>
          </a:xfrm>
        </p:spPr>
        <p:txBody>
          <a:bodyPr>
            <a:noAutofit/>
          </a:bodyPr>
          <a:lstStyle/>
          <a:p>
            <a:r>
              <a:rPr lang="en-US" sz="3933" dirty="0"/>
              <a:t>37% OF CONSUMERS WHO HAD AN OIL CHANGE WENT TO A DEALERSHIP AND 19% WENT TO AN INDEPENDENT REPAIR SHOP</a:t>
            </a:r>
          </a:p>
        </p:txBody>
      </p:sp>
      <p:sp>
        <p:nvSpPr>
          <p:cNvPr id="5" name="Text Placeholder 4">
            <a:extLst>
              <a:ext uri="{FF2B5EF4-FFF2-40B4-BE49-F238E27FC236}">
                <a16:creationId xmlns:a16="http://schemas.microsoft.com/office/drawing/2014/main" id="{43AD4F56-EF97-BF4A-B9C1-F7FB00D8082A}"/>
              </a:ext>
            </a:extLst>
          </p:cNvPr>
          <p:cNvSpPr>
            <a:spLocks noGrp="1"/>
          </p:cNvSpPr>
          <p:nvPr>
            <p:ph type="body" sz="quarter" idx="12"/>
          </p:nvPr>
        </p:nvSpPr>
        <p:spPr>
          <a:xfrm>
            <a:off x="833471" y="490256"/>
            <a:ext cx="7200195" cy="414221"/>
          </a:xfrm>
        </p:spPr>
        <p:txBody>
          <a:bodyPr>
            <a:normAutofit/>
          </a:bodyPr>
          <a:lstStyle/>
          <a:p>
            <a:r>
              <a:rPr lang="en-US" dirty="0"/>
              <a:t>AUTO REPAIR INDUSTRY</a:t>
            </a:r>
          </a:p>
        </p:txBody>
      </p:sp>
      <p:sp>
        <p:nvSpPr>
          <p:cNvPr id="142" name="Notes 4">
            <a:extLst>
              <a:ext uri="{FF2B5EF4-FFF2-40B4-BE49-F238E27FC236}">
                <a16:creationId xmlns:a16="http://schemas.microsoft.com/office/drawing/2014/main" id="{464FE4E4-2325-4D09-A3A6-8A2F9EF37714}"/>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Lightspeed, Mintel</a:t>
            </a:r>
          </a:p>
        </p:txBody>
      </p:sp>
      <p:graphicFrame>
        <p:nvGraphicFramePr>
          <p:cNvPr id="6" name="Chart 5">
            <a:extLst>
              <a:ext uri="{FF2B5EF4-FFF2-40B4-BE49-F238E27FC236}">
                <a16:creationId xmlns:a16="http://schemas.microsoft.com/office/drawing/2014/main" id="{CBD419F3-A013-4F7B-A534-EB42A2C414F4}"/>
              </a:ext>
            </a:extLst>
          </p:cNvPr>
          <p:cNvGraphicFramePr/>
          <p:nvPr/>
        </p:nvGraphicFramePr>
        <p:xfrm>
          <a:off x="1493044" y="2515406"/>
          <a:ext cx="13271500" cy="5881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134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D90E9-F6EC-43D9-A350-94FCA43C11F0}"/>
              </a:ext>
            </a:extLst>
          </p:cNvPr>
          <p:cNvSpPr/>
          <p:nvPr/>
        </p:nvSpPr>
        <p:spPr>
          <a:xfrm>
            <a:off x="1029013" y="2319719"/>
            <a:ext cx="14033304" cy="6076995"/>
          </a:xfrm>
          <a:prstGeom prst="rect">
            <a:avLst/>
          </a:prstGeom>
          <a:solidFill>
            <a:srgbClr val="272C32">
              <a:alpha val="75000"/>
            </a:srgbClr>
          </a:solidFill>
          <a:ln w="127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978">
              <a:defRPr/>
            </a:pPr>
            <a:endParaRPr lang="en-US" sz="3200">
              <a:solidFill>
                <a:srgbClr val="393D3F"/>
              </a:solidFill>
              <a:latin typeface="Franklin Gothic Book" panose="020B0503020102020204"/>
            </a:endParaRPr>
          </a:p>
        </p:txBody>
      </p:sp>
      <p:grpSp>
        <p:nvGrpSpPr>
          <p:cNvPr id="110" name="Group 109">
            <a:extLst>
              <a:ext uri="{FF2B5EF4-FFF2-40B4-BE49-F238E27FC236}">
                <a16:creationId xmlns:a16="http://schemas.microsoft.com/office/drawing/2014/main" id="{542FA248-D997-4894-B3B8-18B92D768D88}"/>
              </a:ext>
            </a:extLst>
          </p:cNvPr>
          <p:cNvGrpSpPr/>
          <p:nvPr/>
        </p:nvGrpSpPr>
        <p:grpSpPr>
          <a:xfrm>
            <a:off x="5587381" y="2103727"/>
            <a:ext cx="5082824" cy="426983"/>
            <a:chOff x="5611901" y="1604659"/>
            <a:chExt cx="2445421" cy="325739"/>
          </a:xfrm>
        </p:grpSpPr>
        <p:sp>
          <p:nvSpPr>
            <p:cNvPr id="111" name="Rectangle: Rounded Corners 18">
              <a:extLst>
                <a:ext uri="{FF2B5EF4-FFF2-40B4-BE49-F238E27FC236}">
                  <a16:creationId xmlns:a16="http://schemas.microsoft.com/office/drawing/2014/main" id="{E19BA10A-3909-43F9-8864-714B41424C69}"/>
                </a:ext>
              </a:extLst>
            </p:cNvPr>
            <p:cNvSpPr/>
            <p:nvPr/>
          </p:nvSpPr>
          <p:spPr>
            <a:xfrm>
              <a:off x="5611901" y="1604659"/>
              <a:ext cx="2445421" cy="320040"/>
            </a:xfrm>
            <a:prstGeom prst="roundRect">
              <a:avLst>
                <a:gd name="adj" fmla="val 0"/>
              </a:avLst>
            </a:prstGeom>
            <a:solidFill>
              <a:schemeClr val="accent1"/>
            </a:solidFill>
            <a:ln w="9525">
              <a:noFill/>
            </a:ln>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914133">
                <a:defRPr/>
              </a:pPr>
              <a:r>
                <a:rPr lang="en-US" sz="2133" spc="307">
                  <a:solidFill>
                    <a:srgbClr val="0A0D10"/>
                  </a:solidFill>
                  <a:latin typeface="Franklin Gothic Medium" panose="020B0603020102020204"/>
                  <a:sym typeface="Gill Sans" pitchFamily="-84" charset="0"/>
                </a:rPr>
                <a:t>TLG EXECUTIVES</a:t>
              </a:r>
            </a:p>
          </p:txBody>
        </p:sp>
        <p:sp>
          <p:nvSpPr>
            <p:cNvPr id="112" name="Rectangle: Rounded Corners 18">
              <a:extLst>
                <a:ext uri="{FF2B5EF4-FFF2-40B4-BE49-F238E27FC236}">
                  <a16:creationId xmlns:a16="http://schemas.microsoft.com/office/drawing/2014/main" id="{142B9BFE-8B01-4467-8E46-6DB1E90DE1FA}"/>
                </a:ext>
              </a:extLst>
            </p:cNvPr>
            <p:cNvSpPr/>
            <p:nvPr/>
          </p:nvSpPr>
          <p:spPr>
            <a:xfrm>
              <a:off x="5611901" y="1637790"/>
              <a:ext cx="2445421" cy="292608"/>
            </a:xfrm>
            <a:prstGeom prst="roundRect">
              <a:avLst>
                <a:gd name="adj" fmla="val 0"/>
              </a:avLst>
            </a:prstGeom>
            <a:solidFill>
              <a:schemeClr val="accent1">
                <a:lumMod val="75000"/>
              </a:schemeClr>
            </a:solidFill>
            <a:ln w="952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1219068">
                <a:defRPr/>
              </a:pPr>
              <a:r>
                <a:rPr lang="en-US" sz="1867" dirty="0">
                  <a:solidFill>
                    <a:srgbClr val="FFFFFF"/>
                  </a:solidFill>
                  <a:latin typeface="Franklin Gothic Medium" panose="020B0603020102020204"/>
                </a:rPr>
                <a:t>Reasons for choosing oil change location 2020</a:t>
              </a:r>
            </a:p>
          </p:txBody>
        </p:sp>
      </p:grpSp>
      <p:sp>
        <p:nvSpPr>
          <p:cNvPr id="3" name="Title 2">
            <a:extLst>
              <a:ext uri="{FF2B5EF4-FFF2-40B4-BE49-F238E27FC236}">
                <a16:creationId xmlns:a16="http://schemas.microsoft.com/office/drawing/2014/main" id="{7DC2F6FE-1EC3-B445-9EF2-94B79F03473C}"/>
              </a:ext>
            </a:extLst>
          </p:cNvPr>
          <p:cNvSpPr>
            <a:spLocks noGrp="1"/>
          </p:cNvSpPr>
          <p:nvPr>
            <p:ph type="title"/>
          </p:nvPr>
        </p:nvSpPr>
        <p:spPr>
          <a:xfrm>
            <a:off x="833471" y="765322"/>
            <a:ext cx="14400393" cy="1112729"/>
          </a:xfrm>
        </p:spPr>
        <p:txBody>
          <a:bodyPr>
            <a:noAutofit/>
          </a:bodyPr>
          <a:lstStyle/>
          <a:p>
            <a:r>
              <a:rPr lang="en-US" sz="3533" dirty="0"/>
              <a:t>LOCATION, TRUST AND COST WERE THE MOST INFLUENTIAL FACTORS FOR CONSUMERS WHEN CHOOSING WHERE TO GET THEIR OIL CHANGED</a:t>
            </a:r>
          </a:p>
        </p:txBody>
      </p:sp>
      <p:sp>
        <p:nvSpPr>
          <p:cNvPr id="5" name="Text Placeholder 4">
            <a:extLst>
              <a:ext uri="{FF2B5EF4-FFF2-40B4-BE49-F238E27FC236}">
                <a16:creationId xmlns:a16="http://schemas.microsoft.com/office/drawing/2014/main" id="{43AD4F56-EF97-BF4A-B9C1-F7FB00D8082A}"/>
              </a:ext>
            </a:extLst>
          </p:cNvPr>
          <p:cNvSpPr>
            <a:spLocks noGrp="1"/>
          </p:cNvSpPr>
          <p:nvPr>
            <p:ph type="body" sz="quarter" idx="12"/>
          </p:nvPr>
        </p:nvSpPr>
        <p:spPr>
          <a:xfrm>
            <a:off x="833471" y="490256"/>
            <a:ext cx="7200195" cy="414221"/>
          </a:xfrm>
        </p:spPr>
        <p:txBody>
          <a:bodyPr>
            <a:normAutofit/>
          </a:bodyPr>
          <a:lstStyle/>
          <a:p>
            <a:r>
              <a:rPr lang="en-US" dirty="0"/>
              <a:t>AUTO REPAIR INDUSTRY</a:t>
            </a:r>
          </a:p>
        </p:txBody>
      </p:sp>
      <p:sp>
        <p:nvSpPr>
          <p:cNvPr id="142" name="Notes 4">
            <a:extLst>
              <a:ext uri="{FF2B5EF4-FFF2-40B4-BE49-F238E27FC236}">
                <a16:creationId xmlns:a16="http://schemas.microsoft.com/office/drawing/2014/main" id="{464FE4E4-2325-4D09-A3A6-8A2F9EF37714}"/>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Lightspeed, Mintel</a:t>
            </a:r>
          </a:p>
        </p:txBody>
      </p:sp>
      <p:graphicFrame>
        <p:nvGraphicFramePr>
          <p:cNvPr id="6" name="Chart 5">
            <a:extLst>
              <a:ext uri="{FF2B5EF4-FFF2-40B4-BE49-F238E27FC236}">
                <a16:creationId xmlns:a16="http://schemas.microsoft.com/office/drawing/2014/main" id="{CBD419F3-A013-4F7B-A534-EB42A2C414F4}"/>
              </a:ext>
            </a:extLst>
          </p:cNvPr>
          <p:cNvGraphicFramePr/>
          <p:nvPr/>
        </p:nvGraphicFramePr>
        <p:xfrm>
          <a:off x="1493044" y="2515406"/>
          <a:ext cx="13271500" cy="5881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832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isBlk&amp;Blk_2021/k">
  <a:themeElements>
    <a:clrScheme name="BTech_2021_newColors">
      <a:dk1>
        <a:srgbClr val="0A0D10"/>
      </a:dk1>
      <a:lt1>
        <a:srgbClr val="FFFFFF"/>
      </a:lt1>
      <a:dk2>
        <a:srgbClr val="FEB92F"/>
      </a:dk2>
      <a:lt2>
        <a:srgbClr val="3A3C40"/>
      </a:lt2>
      <a:accent1>
        <a:srgbClr val="838383"/>
      </a:accent1>
      <a:accent2>
        <a:srgbClr val="16A7DB"/>
      </a:accent2>
      <a:accent3>
        <a:srgbClr val="168DDB"/>
      </a:accent3>
      <a:accent4>
        <a:srgbClr val="37B360"/>
      </a:accent4>
      <a:accent5>
        <a:srgbClr val="FB8A00"/>
      </a:accent5>
      <a:accent6>
        <a:srgbClr val="FF4949"/>
      </a:accent6>
      <a:hlink>
        <a:srgbClr val="094ED4"/>
      </a:hlink>
      <a:folHlink>
        <a:srgbClr val="0A0D1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chemeClr val="bg2"/>
            </a:solidFill>
            <a:latin typeface="+mn-lt"/>
          </a:defRPr>
        </a:defPPr>
      </a:lstStyle>
    </a:txDef>
  </a:objectDefaults>
  <a:extraClrSchemeLst/>
</a:theme>
</file>

<file path=ppt/theme/theme2.xml><?xml version="1.0" encoding="utf-8"?>
<a:theme xmlns:a="http://schemas.openxmlformats.org/drawingml/2006/main" name="1_BasisBlk&amp;Blk_2021/k">
  <a:themeElements>
    <a:clrScheme name="BTech_2021_newColors">
      <a:dk1>
        <a:srgbClr val="0A0D10"/>
      </a:dk1>
      <a:lt1>
        <a:srgbClr val="FFFFFF"/>
      </a:lt1>
      <a:dk2>
        <a:srgbClr val="FEB92F"/>
      </a:dk2>
      <a:lt2>
        <a:srgbClr val="3A3C40"/>
      </a:lt2>
      <a:accent1>
        <a:srgbClr val="838383"/>
      </a:accent1>
      <a:accent2>
        <a:srgbClr val="16A7DB"/>
      </a:accent2>
      <a:accent3>
        <a:srgbClr val="168DDB"/>
      </a:accent3>
      <a:accent4>
        <a:srgbClr val="37B360"/>
      </a:accent4>
      <a:accent5>
        <a:srgbClr val="FB8A00"/>
      </a:accent5>
      <a:accent6>
        <a:srgbClr val="FF4949"/>
      </a:accent6>
      <a:hlink>
        <a:srgbClr val="094ED4"/>
      </a:hlink>
      <a:folHlink>
        <a:srgbClr val="0A0D1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chemeClr val="bg2"/>
            </a:solidFill>
            <a:latin typeface="+mn-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33073ACC97FD4995A8E888A77F219C" ma:contentTypeVersion="22" ma:contentTypeDescription="Create a new document." ma:contentTypeScope="" ma:versionID="a75ffd4bea6894bbf6d32b8bbd08bdb1">
  <xsd:schema xmlns:xsd="http://www.w3.org/2001/XMLSchema" xmlns:xs="http://www.w3.org/2001/XMLSchema" xmlns:p="http://schemas.microsoft.com/office/2006/metadata/properties" xmlns:ns2="31b3bce5-88e8-439a-8872-baefaee736cb" xmlns:ns3="51be6dde-f8dc-4713-9f60-caa4fd811fd8" targetNamespace="http://schemas.microsoft.com/office/2006/metadata/properties" ma:root="true" ma:fieldsID="4bb115464c1c7c786b14c94355b0360f" ns2:_="" ns3:_="">
    <xsd:import namespace="31b3bce5-88e8-439a-8872-baefaee736cb"/>
    <xsd:import namespace="51be6dde-f8dc-4713-9f60-caa4fd811f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3bce5-88e8-439a-8872-baefaee73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4f3075-4399-4cad-9ea1-08df43ca71c6" ma:termSetId="09814cd3-568e-fe90-9814-8d621ff8fb84" ma:anchorId="fba54fb3-c3e1-fe81-a776-ca4b69148c4d" ma:open="true" ma:isKeyword="false">
      <xsd:complexType>
        <xsd:sequence>
          <xsd:element ref="pc:Terms" minOccurs="0" maxOccurs="1"/>
        </xsd:sequence>
      </xsd:complexType>
    </xsd:element>
    <xsd:element name="Preview" ma:index="24" nillable="true" ma:displayName="Preview"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be6dde-f8dc-4713-9f60-caa4fd811fd8"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a6457bc5-c1d9-4998-95fd-3a875170c345}" ma:internalName="TaxCatchAll" ma:readOnly="false" ma:showField="CatchAllData" ma:web="51be6dde-f8dc-4713-9f60-caa4fd811f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1be6dde-f8dc-4713-9f60-caa4fd811fd8" xsi:nil="true"/>
    <Preview xmlns="31b3bce5-88e8-439a-8872-baefaee736cb" xsi:nil="true"/>
    <lcf76f155ced4ddcb4097134ff3c332f xmlns="31b3bce5-88e8-439a-8872-baefaee736c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510255-34DA-4D79-AC97-13143627432C}"/>
</file>

<file path=customXml/itemProps2.xml><?xml version="1.0" encoding="utf-8"?>
<ds:datastoreItem xmlns:ds="http://schemas.openxmlformats.org/officeDocument/2006/customXml" ds:itemID="{EA630C98-9F54-43D1-ABE9-4D7A906F38CB}">
  <ds:schemaRefs>
    <ds:schemaRef ds:uri="http://www.w3.org/XML/1998/namespace"/>
    <ds:schemaRef ds:uri="http://schemas.openxmlformats.org/package/2006/metadata/core-properties"/>
    <ds:schemaRef ds:uri="http://schemas.microsoft.com/office/2006/metadata/properties"/>
    <ds:schemaRef ds:uri="http://purl.org/dc/terms/"/>
    <ds:schemaRef ds:uri="http://purl.org/dc/elements/1.1/"/>
    <ds:schemaRef ds:uri="http://purl.org/dc/dcmitype/"/>
    <ds:schemaRef ds:uri="a3e173d1-c72f-4707-9328-85acb68e8422"/>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672F341F-1234-4AB7-BB0C-68144377CA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17432</TotalTime>
  <Words>1482</Words>
  <Application>Microsoft Office PowerPoint</Application>
  <PresentationFormat>Custom</PresentationFormat>
  <Paragraphs>201</Paragraphs>
  <Slides>21</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Franklin Gothic Book</vt:lpstr>
      <vt:lpstr>Franklin Gothic Medium</vt:lpstr>
      <vt:lpstr>Symbol</vt:lpstr>
      <vt:lpstr>Times New Roman</vt:lpstr>
      <vt:lpstr>BasisBlk&amp;Blk_2021/k</vt:lpstr>
      <vt:lpstr>1_BasisBlk&amp;Blk_2021/k</vt:lpstr>
      <vt:lpstr>PowerPoint Presentation</vt:lpstr>
      <vt:lpstr>TODAY’S AGENDA</vt:lpstr>
      <vt:lpstr>PowerPoint Presentation</vt:lpstr>
      <vt:lpstr>Who Falls into the Auto Product/Services Category?</vt:lpstr>
      <vt:lpstr>THE AUTOMOTIVE MAINTENCE MARKETS WILL CONTINUE  TO GROW, BUT CONSUMERS ARE NOT PICKY AND TEND TO STICK WITH WHAT THEY KNOW AND TRUST</vt:lpstr>
      <vt:lpstr>RESEARCH</vt:lpstr>
      <vt:lpstr>THE AUTO MECHANICAL AND ELECTRICAL MAINTENANCE INDUSTRY IS EXPECTED TO BE WORTH $64.2 BILLION BY 2024</vt:lpstr>
      <vt:lpstr>37% OF CONSUMERS WHO HAD AN OIL CHANGE WENT TO A DEALERSHIP AND 19% WENT TO AN INDEPENDENT REPAIR SHOP</vt:lpstr>
      <vt:lpstr>LOCATION, TRUST AND COST WERE THE MOST INFLUENTIAL FACTORS FOR CONSUMERS WHEN CHOOSING WHERE TO GET THEIR OIL CHANGED</vt:lpstr>
      <vt:lpstr>50% OF CONSUMERS WHO HAVE A VEHICLE HAVE NOT DONE BRAKE SERVICE THEMSELVES AND ARE NOT INTERESTED IN LEARNING HOW TO DO IT ON THEIR OWN</vt:lpstr>
      <vt:lpstr>34% OF CONSUMERS WHO HAVE A VEHICLE PURCHASE AUTO PARTS FROM FRANCHISE PARTS STORES AND 17% GO TO INDEPENDENT STORES</vt:lpstr>
      <vt:lpstr>PRICE, LOCATION AND CONVENIENCE WERE THE TOP REASONS WHY CONSUMERS CHOSE WHERE THEY PURCHASE AUTO PARTS</vt:lpstr>
      <vt:lpstr>THESE CONSUMERS MAKE THEIR PURCHASE DECISIONS CAREFULLY</vt:lpstr>
      <vt:lpstr>AUTO REPAIR</vt:lpstr>
      <vt:lpstr>PowerPoint Presentation</vt:lpstr>
      <vt:lpstr>Important Pieces to Identify for Auto Product/Service Industry</vt:lpstr>
      <vt:lpstr>Questions to Ask</vt:lpstr>
      <vt:lpstr>PowerPoint Presentation</vt:lpstr>
      <vt:lpstr>The Auto Product/Services Industry Pitch</vt:lpstr>
      <vt:lpstr>PowerPoint Presentation</vt:lpstr>
      <vt:lpstr>TARGETING TO CONSIDER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Kretsch</dc:creator>
  <cp:lastModifiedBy>Christine Kim</cp:lastModifiedBy>
  <cp:revision>212</cp:revision>
  <dcterms:created xsi:type="dcterms:W3CDTF">2021-03-25T21:33:16Z</dcterms:created>
  <dcterms:modified xsi:type="dcterms:W3CDTF">2023-02-12T16:37:05Z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0x0101007A3B57B384E2A94A9AD96CAB4D7B2EA3</vt:lpwstr>
  </property>
</Properties>
</file>