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483" r:id="rId4"/>
  </p:sldMasterIdLst>
  <p:notesMasterIdLst>
    <p:notesMasterId r:id="rId6"/>
  </p:notesMasterIdLst>
  <p:handoutMasterIdLst>
    <p:handoutMasterId r:id="rId7"/>
  </p:handoutMasterIdLst>
  <p:sldIdLst>
    <p:sldId id="388" r:id="rId5"/>
  </p:sldIdLst>
  <p:sldSz cx="7772400" cy="100584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4" orient="horz" userDrawn="1">
          <p15:clr>
            <a:srgbClr val="A4A3A4"/>
          </p15:clr>
        </p15:guide>
        <p15:guide id="5" orient="horz" pos="6335" userDrawn="1">
          <p15:clr>
            <a:srgbClr val="A4A3A4"/>
          </p15:clr>
        </p15:guide>
        <p15:guide id="9" pos="4896" userDrawn="1">
          <p15:clr>
            <a:srgbClr val="A4A3A4"/>
          </p15:clr>
        </p15:guide>
        <p15:guide id="10" userDrawn="1">
          <p15:clr>
            <a:srgbClr val="A4A3A4"/>
          </p15:clr>
        </p15:guide>
        <p15:guide id="11" orient="horz" pos="6065" userDrawn="1">
          <p15:clr>
            <a:srgbClr val="A4A3A4"/>
          </p15:clr>
        </p15:guide>
        <p15:guide id="12" pos="3679" userDrawn="1">
          <p15:clr>
            <a:srgbClr val="A4A3A4"/>
          </p15:clr>
        </p15:guide>
        <p15:guide id="13" orient="horz" pos="3966" userDrawn="1">
          <p15:clr>
            <a:srgbClr val="A4A3A4"/>
          </p15:clr>
        </p15:guide>
        <p15:guide id="14" orient="horz" pos="2012" userDrawn="1">
          <p15:clr>
            <a:srgbClr val="A4A3A4"/>
          </p15:clr>
        </p15:guide>
        <p15:guide id="15" pos="384" userDrawn="1">
          <p15:clr>
            <a:srgbClr val="A4A3A4"/>
          </p15:clr>
        </p15:guide>
        <p15:guide id="16" orient="horz" pos="5437" userDrawn="1">
          <p15:clr>
            <a:srgbClr val="A4A3A4"/>
          </p15:clr>
        </p15:guide>
        <p15:guide id="17" orient="horz" pos="745" userDrawn="1">
          <p15:clr>
            <a:srgbClr val="A4A3A4"/>
          </p15:clr>
        </p15:guide>
        <p15:guide id="18" pos="2784" userDrawn="1">
          <p15:clr>
            <a:srgbClr val="A4A3A4"/>
          </p15:clr>
        </p15:guide>
        <p15:guide id="19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echel White" initials="RW" lastIdx="8" clrIdx="0"/>
  <p:cmAuthor id="1" name="Jennifer Kernica" initials="" lastIdx="46" clrIdx="1"/>
  <p:cmAuthor id="2" name="Erin Peralta" initials="EP" lastIdx="3" clrIdx="2"/>
  <p:cmAuthor id="3" name="Jennifer Kernica" initials="JK" lastIdx="1" clrIdx="3"/>
  <p:cmAuthor id="4" name="Ryan Manchee" initials="RM" lastIdx="2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3D"/>
    <a:srgbClr val="A72733"/>
    <a:srgbClr val="6C6C6C"/>
    <a:srgbClr val="F4F4F4"/>
    <a:srgbClr val="005493"/>
    <a:srgbClr val="F2F2F2"/>
    <a:srgbClr val="393D3F"/>
    <a:srgbClr val="FAB430"/>
    <a:srgbClr val="FAB23B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41C93-D13C-1729-F4D3-C958E7406A1A}" v="2" dt="2023-09-27T21:27:26.151"/>
    <p1510:client id="{6F481536-85BC-4525-B4F5-23F05D3E6441}" v="5" dt="2023-01-17T23:25:31.051"/>
    <p1510:client id="{C18568AD-B35B-C436-514A-5EC8C4B8BBED}" v="3" dt="2023-02-13T19:27:50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/>
        <p:guide orient="horz" pos="6335"/>
        <p:guide pos="4896"/>
        <p:guide/>
        <p:guide orient="horz" pos="6065"/>
        <p:guide pos="3679"/>
        <p:guide orient="horz" pos="3966"/>
        <p:guide orient="horz" pos="2012"/>
        <p:guide pos="384"/>
        <p:guide orient="horz" pos="5437"/>
        <p:guide orient="horz" pos="745"/>
        <p:guide pos="2784"/>
        <p:guide pos="2448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3B40-4209-074D-8B2D-8F5E4A24ED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E495EA-E28C-DE44-8E48-AB6F2D9CF7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B8BB-BDDB-1B4B-9E10-D896695FACF0}" type="datetimeFigureOut">
              <a:rPr lang="en-US" smtClean="0"/>
              <a:t>10/5/2023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8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6DA636-1F4E-F842-8361-734ACACA73B8}" type="datetime1">
              <a:rPr lang="en-US" altLang="en-US" smtClean="0"/>
              <a:t>10/5/2023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5462E-943E-4A4A-93A7-BA25BFB5C2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570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sAbout_2021_2"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37DB59-9052-9546-9C48-ABDD8E128427}"/>
              </a:ext>
            </a:extLst>
          </p:cNvPr>
          <p:cNvSpPr/>
          <p:nvPr userDrawn="1"/>
        </p:nvSpPr>
        <p:spPr>
          <a:xfrm>
            <a:off x="-6429" y="1636120"/>
            <a:ext cx="7817377" cy="7719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6DA688-85F2-094C-BE86-429F96634F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9000"/>
          </a:blip>
          <a:srcRect t="29071" b="29071"/>
          <a:stretch/>
        </p:blipFill>
        <p:spPr>
          <a:xfrm>
            <a:off x="-12854" y="22440"/>
            <a:ext cx="7817378" cy="1610299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DDE39EFE-7DE9-6D45-AB78-4FCC88488E7E}"/>
              </a:ext>
            </a:extLst>
          </p:cNvPr>
          <p:cNvSpPr/>
          <p:nvPr userDrawn="1"/>
        </p:nvSpPr>
        <p:spPr>
          <a:xfrm>
            <a:off x="0" y="9355620"/>
            <a:ext cx="7804522" cy="702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EA7DBA3-2733-7845-920D-37E44F201E80}"/>
              </a:ext>
            </a:extLst>
          </p:cNvPr>
          <p:cNvSpPr/>
          <p:nvPr userDrawn="1"/>
        </p:nvSpPr>
        <p:spPr>
          <a:xfrm>
            <a:off x="0" y="0"/>
            <a:ext cx="7817377" cy="17372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15000"/>
                </a:schemeClr>
              </a:gs>
              <a:gs pos="98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Placeholder 1">
            <a:extLst>
              <a:ext uri="{FF2B5EF4-FFF2-40B4-BE49-F238E27FC236}">
                <a16:creationId xmlns:a16="http://schemas.microsoft.com/office/drawing/2014/main" id="{0E8513C6-9303-174C-8157-D5275945C1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4185" y="685800"/>
            <a:ext cx="6817215" cy="3943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sz="2200" spc="1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92913628-50C3-F641-A454-61EE0ED7AE0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77446" y="2461637"/>
            <a:ext cx="6457585" cy="1876524"/>
          </a:xfrm>
        </p:spPr>
        <p:txBody>
          <a:bodyPr tIns="0" anchor="t" anchorCtr="0">
            <a:noAutofit/>
          </a:bodyPr>
          <a:lstStyle>
            <a:lvl1pPr marL="0" indent="0" algn="l" defTabSz="1788003" rtl="0" eaLnBrk="1" latinLnBrk="0" hangingPunct="1">
              <a:lnSpc>
                <a:spcPts val="1280"/>
              </a:lnSpc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US" sz="1000" kern="1200" spc="0" baseline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0753D1D-DD2B-8C44-8D42-A251981441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186" y="1098945"/>
            <a:ext cx="4759814" cy="3589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777165" rtl="0" fontAlgn="base"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None/>
              <a:defRPr lang="en-US" sz="1600" kern="1200" spc="143" dirty="0" smtClean="0">
                <a:solidFill>
                  <a:schemeClr val="bg2"/>
                </a:solidFill>
                <a:latin typeface="+mn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530D3EDF-9D3F-A345-8C06-61293169023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77449" y="2190355"/>
            <a:ext cx="3489751" cy="206313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 algn="l" defTabSz="777165" rtl="0" fontAlgn="base"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None/>
              <a:defRPr lang="en-US" sz="1000" kern="1200" spc="143" dirty="0" smtClean="0">
                <a:solidFill>
                  <a:schemeClr val="accent2"/>
                </a:solidFill>
                <a:latin typeface="+mj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DDB3286D-B7E5-9D49-8B2C-74FE2A9F8AEF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777446" y="4905277"/>
            <a:ext cx="6457585" cy="1876523"/>
          </a:xfrm>
        </p:spPr>
        <p:txBody>
          <a:bodyPr tIns="0" anchor="t" anchorCtr="0">
            <a:noAutofit/>
          </a:bodyPr>
          <a:lstStyle>
            <a:lvl1pPr marL="0" indent="0" algn="l" defTabSz="1788003" rtl="0" eaLnBrk="1" latinLnBrk="0" hangingPunct="1">
              <a:lnSpc>
                <a:spcPts val="1280"/>
              </a:lnSpc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US" sz="1000" kern="1200" spc="0" baseline="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3" name="Text Placeholder 10">
            <a:extLst>
              <a:ext uri="{FF2B5EF4-FFF2-40B4-BE49-F238E27FC236}">
                <a16:creationId xmlns:a16="http://schemas.microsoft.com/office/drawing/2014/main" id="{8A352AD6-10B0-2242-8809-50342EF25D13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777449" y="4633995"/>
            <a:ext cx="3489751" cy="206313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 algn="l" defTabSz="777165" rtl="0" fontAlgn="base"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None/>
              <a:defRPr lang="en-US" sz="1000" kern="1200" spc="143" dirty="0" smtClean="0">
                <a:solidFill>
                  <a:schemeClr val="bg2"/>
                </a:solidFill>
                <a:latin typeface="+mj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6" name="Text Placeholder 2">
            <a:extLst>
              <a:ext uri="{FF2B5EF4-FFF2-40B4-BE49-F238E27FC236}">
                <a16:creationId xmlns:a16="http://schemas.microsoft.com/office/drawing/2014/main" id="{96729468-A958-1841-AE86-0773D5F124A9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777446" y="7357882"/>
            <a:ext cx="6457585" cy="1718379"/>
          </a:xfrm>
        </p:spPr>
        <p:txBody>
          <a:bodyPr tIns="0" anchor="t" anchorCtr="0">
            <a:noAutofit/>
          </a:bodyPr>
          <a:lstStyle>
            <a:lvl1pPr marL="0" indent="0" algn="l" defTabSz="1788003" rtl="0" eaLnBrk="1" latinLnBrk="0" hangingPunct="1">
              <a:lnSpc>
                <a:spcPts val="1280"/>
              </a:lnSpc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None/>
              <a:defRPr lang="en-US" sz="1000" kern="1200" spc="0" baseline="0" dirty="0" smtClean="0">
                <a:solidFill>
                  <a:schemeClr val="tx1">
                    <a:lumMod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E0F21DAF-3083-1A4C-A46B-988C4F3C3249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777449" y="7086600"/>
            <a:ext cx="3489751" cy="206313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marL="0" indent="0" algn="l" defTabSz="777165" rtl="0" fontAlgn="base"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None/>
              <a:defRPr lang="en-US" sz="1000" kern="1200" spc="143" dirty="0" smtClean="0">
                <a:solidFill>
                  <a:schemeClr val="tx1">
                    <a:lumMod val="95000"/>
                  </a:schemeClr>
                </a:solidFill>
                <a:latin typeface="+mj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46505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2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pos="4512">
          <p15:clr>
            <a:srgbClr val="FBAE40"/>
          </p15:clr>
        </p15:guide>
        <p15:guide id="4" orient="horz" pos="3268">
          <p15:clr>
            <a:srgbClr val="FBAE40"/>
          </p15:clr>
        </p15:guide>
        <p15:guide id="5" orient="horz" pos="912">
          <p15:clr>
            <a:srgbClr val="FBAE40"/>
          </p15:clr>
        </p15:guide>
        <p15:guide id="6" orient="horz" pos="2160">
          <p15:clr>
            <a:srgbClr val="FBAE40"/>
          </p15:clr>
        </p15:guide>
        <p15:guide id="7" pos="2448">
          <p15:clr>
            <a:srgbClr val="FBAE40"/>
          </p15:clr>
        </p15:guide>
        <p15:guide id="8" orient="horz" pos="57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268FF1-253A-D649-B6BF-D7C97B34CBCD}"/>
              </a:ext>
            </a:extLst>
          </p:cNvPr>
          <p:cNvSpPr txBox="1">
            <a:spLocks/>
          </p:cNvSpPr>
          <p:nvPr/>
        </p:nvSpPr>
        <p:spPr>
          <a:xfrm>
            <a:off x="407752" y="9405304"/>
            <a:ext cx="313487" cy="401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65000"/>
                  </a:schemeClr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9pPr>
          </a:lstStyle>
          <a:p>
            <a:pPr>
              <a:defRPr/>
            </a:pPr>
            <a:fld id="{0976DD22-A212-4BD3-B017-5AF9B7AC8E6D}" type="slidenum">
              <a:rPr lang="en-US" sz="574" smtClean="0">
                <a:solidFill>
                  <a:srgbClr val="FFFFFF">
                    <a:lumMod val="65000"/>
                  </a:srgbClr>
                </a:solidFill>
                <a:latin typeface="Franklin Gothic Book" panose="020B0503020102020204" pitchFamily="34" charset="0"/>
              </a:rPr>
              <a:pPr>
                <a:defRPr/>
              </a:pPr>
              <a:t>‹#›</a:t>
            </a:fld>
            <a:endParaRPr lang="en-US" sz="574">
              <a:solidFill>
                <a:srgbClr val="FFFFFF">
                  <a:lumMod val="65000"/>
                </a:srgb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93C2096-59E8-4C49-87E7-E37B7F8F3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001" y="2346963"/>
            <a:ext cx="6894729" cy="6638079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42F1A-434C-AF4C-BF99-69FEB7D5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841444"/>
            <a:ext cx="6885188" cy="122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67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</p:sldLayoutIdLst>
  <p:hf sldNum="0" hdr="0" dt="0"/>
  <p:txStyles>
    <p:titleStyle>
      <a:lvl1pPr marL="21859" algn="l" defTabSz="777146" rtl="0" eaLnBrk="1" fontAlgn="base" latinLnBrk="0" hangingPunct="1">
        <a:lnSpc>
          <a:spcPts val="2534"/>
        </a:lnSpc>
        <a:spcBef>
          <a:spcPct val="0"/>
        </a:spcBef>
        <a:spcAft>
          <a:spcPct val="0"/>
        </a:spcAft>
        <a:buNone/>
        <a:defRPr lang="en-US" sz="2104" b="0" i="0" kern="1200" cap="none" spc="0" baseline="0" dirty="0">
          <a:solidFill>
            <a:schemeClr val="tx1"/>
          </a:solidFill>
          <a:latin typeface="+mj-lt"/>
          <a:ea typeface="ＭＳ Ｐゴシック" charset="0"/>
          <a:cs typeface="Arial Black" panose="020B0604020202020204" pitchFamily="34" charset="0"/>
          <a:sym typeface="Gill Sans" charset="0"/>
        </a:defRPr>
      </a:lvl1pPr>
    </p:titleStyle>
    <p:bodyStyle>
      <a:lvl1pPr marL="160280" indent="-160280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SzPct val="90000"/>
        <a:buFont typeface="Arial" panose="020B0604020202020204" pitchFamily="34" charset="0"/>
        <a:buChar char="•"/>
        <a:defRPr sz="1530" kern="1200" spc="0" baseline="0">
          <a:solidFill>
            <a:schemeClr val="bg2"/>
          </a:solidFill>
          <a:latin typeface="+mn-lt"/>
          <a:ea typeface="+mn-ea"/>
          <a:cs typeface="+mn-cs"/>
        </a:defRPr>
      </a:lvl1pPr>
      <a:lvl2pPr marL="410933" indent="-199142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147" kern="1200" spc="0" baseline="0">
          <a:solidFill>
            <a:schemeClr val="bg2"/>
          </a:solidFill>
          <a:latin typeface="+mn-lt"/>
          <a:ea typeface="+mn-ea"/>
          <a:cs typeface="+mn-cs"/>
        </a:defRPr>
      </a:lvl2pPr>
      <a:lvl3pPr marL="577054" indent="-150569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•"/>
        <a:defRPr sz="956" kern="1200" spc="0" baseline="0">
          <a:solidFill>
            <a:schemeClr val="bg2"/>
          </a:solidFill>
          <a:latin typeface="+mn-lt"/>
          <a:ea typeface="+mn-ea"/>
          <a:cs typeface="+mn-cs"/>
        </a:defRPr>
      </a:lvl3pPr>
      <a:lvl4pPr marL="87869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339" kern="1200" spc="0" baseline="0">
          <a:solidFill>
            <a:schemeClr val="bg2"/>
          </a:solidFill>
          <a:latin typeface="+mn-lt"/>
          <a:ea typeface="+mn-ea"/>
          <a:cs typeface="+mn-cs"/>
        </a:defRPr>
      </a:lvl4pPr>
      <a:lvl5pPr marL="109290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»"/>
        <a:defRPr sz="1243" kern="1200" spc="0" baseline="0">
          <a:solidFill>
            <a:schemeClr val="bg2"/>
          </a:solidFill>
          <a:latin typeface="+mn-lt"/>
          <a:ea typeface="+mn-ea"/>
          <a:cs typeface="+mn-cs"/>
        </a:defRPr>
      </a:lvl5pPr>
      <a:lvl6pPr marL="213715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525724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2914297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30287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573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146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719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292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2865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438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01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584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E55B61-EEA5-4EF9-ACA9-02CF1F77F90A}"/>
              </a:ext>
            </a:extLst>
          </p:cNvPr>
          <p:cNvSpPr/>
          <p:nvPr/>
        </p:nvSpPr>
        <p:spPr>
          <a:xfrm>
            <a:off x="0" y="6767264"/>
            <a:ext cx="7848600" cy="26053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66D7A0-9B0C-1346-8C16-1B1EA023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61" y="486099"/>
            <a:ext cx="6817215" cy="394373"/>
          </a:xfrm>
        </p:spPr>
        <p:txBody>
          <a:bodyPr>
            <a:normAutofit fontScale="90000"/>
          </a:bodyPr>
          <a:lstStyle/>
          <a:p>
            <a:r>
              <a:rPr lang="en-US"/>
              <a:t>STREAMING VIDEO </a:t>
            </a:r>
            <a:br>
              <a:rPr lang="en-US"/>
            </a:b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CA0D6-7B45-8C4E-A1C0-AA615F4568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4920" y="521810"/>
            <a:ext cx="5961470" cy="697390"/>
          </a:xfrm>
        </p:spPr>
        <p:txBody>
          <a:bodyPr/>
          <a:lstStyle/>
          <a:p>
            <a:r>
              <a:rPr lang="en-US" sz="1100">
                <a:solidFill>
                  <a:schemeClr val="bg2"/>
                </a:solidFill>
                <a:latin typeface="Franklin Gothic Book" panose="020B0503020102020204" pitchFamily="34" charset="0"/>
              </a:rPr>
              <a:t>Reach audiences </a:t>
            </a:r>
            <a:r>
              <a:rPr lang="en-US" sz="1100">
                <a:latin typeface="Franklin Gothic Book" panose="020B0503020102020204" pitchFamily="34" charset="0"/>
              </a:rPr>
              <a:t>accessing video across thousands of publishers with in-depth video content to educate and engage your audience. </a:t>
            </a:r>
            <a:endParaRPr lang="en-US" sz="1100">
              <a:solidFill>
                <a:schemeClr val="bg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90EE0B-2A66-CF4D-B6FA-E4EBA101E82A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417805" y="1842614"/>
            <a:ext cx="4056850" cy="457214"/>
          </a:xfrm>
        </p:spPr>
        <p:txBody>
          <a:bodyPr/>
          <a:lstStyle/>
          <a:p>
            <a:r>
              <a:rPr lang="en-US" sz="1400" b="1"/>
              <a:t>VIDEO &amp; OVER-THE-TOP VIDEO (OTT)</a:t>
            </a:r>
          </a:p>
        </p:txBody>
      </p:sp>
      <p:sp>
        <p:nvSpPr>
          <p:cNvPr id="26" name="Title 10">
            <a:extLst>
              <a:ext uri="{FF2B5EF4-FFF2-40B4-BE49-F238E27FC236}">
                <a16:creationId xmlns:a16="http://schemas.microsoft.com/office/drawing/2014/main" id="{2C7692FD-6102-49DA-A4BC-8042AE558380}"/>
              </a:ext>
            </a:extLst>
          </p:cNvPr>
          <p:cNvSpPr txBox="1">
            <a:spLocks/>
          </p:cNvSpPr>
          <p:nvPr/>
        </p:nvSpPr>
        <p:spPr>
          <a:xfrm>
            <a:off x="604818" y="2303778"/>
            <a:ext cx="6920806" cy="459358"/>
          </a:xfrm>
          <a:prstGeom prst="rect">
            <a:avLst/>
          </a:prstGeom>
        </p:spPr>
        <p:txBody>
          <a:bodyPr vert="horz" lIns="0" tIns="81276" rIns="162553" bIns="81276" rtlCol="0" anchor="ctr">
            <a:noAutofit/>
          </a:bodyPr>
          <a:lstStyle>
            <a:lvl1pPr algn="l" defTabSz="1788003" rtl="0" eaLnBrk="1" fontAlgn="base" latinLnBrk="0" hangingPunct="1">
              <a:lnSpc>
                <a:spcPts val="363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1" i="0" kern="1200" cap="all" spc="0" baseline="0">
                <a:solidFill>
                  <a:schemeClr val="bg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200" b="0" cap="none">
                <a:solidFill>
                  <a:schemeClr val="tx1">
                    <a:lumMod val="95000"/>
                  </a:schemeClr>
                </a:solidFill>
                <a:latin typeface="+mn-lt"/>
                <a:ea typeface="Franklin Gothic Book" charset="0"/>
                <a:cs typeface="Franklin Gothic Book" charset="0"/>
              </a:rPr>
              <a:t>Video can be used to provide more context, ignite emotions, inspire action and build trust with your audience.</a:t>
            </a:r>
            <a:endParaRPr lang="en-US" sz="1200" b="0" cap="none">
              <a:solidFill>
                <a:schemeClr val="tx1">
                  <a:lumMod val="95000"/>
                </a:schemeClr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>
              <a:lnSpc>
                <a:spcPct val="100000"/>
              </a:lnSpc>
            </a:pPr>
            <a:endParaRPr lang="en-US" sz="1400" b="0" cap="none">
              <a:solidFill>
                <a:schemeClr val="tx1">
                  <a:lumMod val="95000"/>
                </a:schemeClr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27" name="Text Placeholder 74">
            <a:extLst>
              <a:ext uri="{FF2B5EF4-FFF2-40B4-BE49-F238E27FC236}">
                <a16:creationId xmlns:a16="http://schemas.microsoft.com/office/drawing/2014/main" id="{5EE81A80-310F-4D2E-B4D8-13F0BA448D0B}"/>
              </a:ext>
            </a:extLst>
          </p:cNvPr>
          <p:cNvSpPr txBox="1">
            <a:spLocks/>
          </p:cNvSpPr>
          <p:nvPr/>
        </p:nvSpPr>
        <p:spPr>
          <a:xfrm>
            <a:off x="5960173" y="4815543"/>
            <a:ext cx="1898110" cy="4966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788046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None/>
              <a:defRPr sz="1051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87869" indent="0" algn="l" defTabSz="1788046" rtl="0" eaLnBrk="1" latinLnBrk="0" hangingPunct="1">
              <a:lnSpc>
                <a:spcPct val="100000"/>
              </a:lnSpc>
              <a:spcBef>
                <a:spcPts val="1981"/>
              </a:spcBef>
              <a:buClr>
                <a:schemeClr val="bg2"/>
              </a:buClr>
              <a:buFont typeface="Arial" panose="020B0604020202020204" pitchFamily="34" charset="0"/>
              <a:buNone/>
              <a:defRPr sz="120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1081836" indent="0" algn="l" defTabSz="1788046" rtl="0" eaLnBrk="1" latinLnBrk="0" hangingPunct="1">
              <a:lnSpc>
                <a:spcPct val="100000"/>
              </a:lnSpc>
              <a:spcBef>
                <a:spcPts val="1981"/>
              </a:spcBef>
              <a:buClr>
                <a:schemeClr val="bg2"/>
              </a:buClr>
              <a:buFont typeface="Arial" panose="020B0604020202020204" pitchFamily="34" charset="0"/>
              <a:buNone/>
              <a:defRPr sz="110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574687" indent="0" algn="l" defTabSz="1788046" rtl="0" eaLnBrk="1" latinLnBrk="0" hangingPunct="1">
              <a:lnSpc>
                <a:spcPct val="100000"/>
              </a:lnSpc>
              <a:spcBef>
                <a:spcPts val="1981"/>
              </a:spcBef>
              <a:buClr>
                <a:schemeClr val="bg2"/>
              </a:buClr>
              <a:buFont typeface="Arial" panose="020B0604020202020204" pitchFamily="34" charset="0"/>
              <a:buNone/>
              <a:defRPr sz="100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67540" indent="0" algn="l" defTabSz="1788046" rtl="0" eaLnBrk="1" latinLnBrk="0" hangingPunct="1">
              <a:lnSpc>
                <a:spcPct val="100000"/>
              </a:lnSpc>
              <a:spcBef>
                <a:spcPts val="1981"/>
              </a:spcBef>
              <a:buClr>
                <a:schemeClr val="bg2"/>
              </a:buClr>
              <a:buFont typeface="Arial" panose="020B0604020202020204" pitchFamily="34" charset="0"/>
              <a:buNone/>
              <a:defRPr sz="100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4917127" indent="-447011" algn="l" defTabSz="17880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11151" indent="-447011" algn="l" defTabSz="17880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05173" indent="-447011" algn="l" defTabSz="17880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99197" indent="-447011" algn="l" defTabSz="17880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9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sz="12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8390F6-3CDB-4A9C-8CD8-ED6AE380EE72}"/>
              </a:ext>
            </a:extLst>
          </p:cNvPr>
          <p:cNvSpPr txBox="1"/>
          <p:nvPr/>
        </p:nvSpPr>
        <p:spPr>
          <a:xfrm>
            <a:off x="1233036" y="5761362"/>
            <a:ext cx="2183781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100" b="1">
                <a:solidFill>
                  <a:srgbClr val="16A7DB"/>
                </a:solidFill>
                <a:latin typeface="Franklin Gothic Book" panose="020B0503020102020204" pitchFamily="34" charset="0"/>
                <a:ea typeface="Franklin Gothic Book" charset="0"/>
                <a:cs typeface="Franklin Gothic Book" charset="0"/>
              </a:rPr>
              <a:t>VIEWABLE</a:t>
            </a:r>
          </a:p>
          <a:p>
            <a:pPr algn="l"/>
            <a:r>
              <a:rPr lang="en-US" sz="1100">
                <a:solidFill>
                  <a:schemeClr val="tx1">
                    <a:lumMod val="95000"/>
                  </a:schemeClr>
                </a:solidFill>
                <a:latin typeface="Franklin Gothic Book" panose="020B0503020102020204" pitchFamily="34" charset="0"/>
              </a:rPr>
              <a:t>Full-screen viewability, with limited skippable ad options.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5097DC-7B8F-470E-ABE4-2727F35EC18E}"/>
              </a:ext>
            </a:extLst>
          </p:cNvPr>
          <p:cNvSpPr txBox="1"/>
          <p:nvPr/>
        </p:nvSpPr>
        <p:spPr>
          <a:xfrm>
            <a:off x="1173083" y="4525206"/>
            <a:ext cx="2255917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100" b="1">
                <a:solidFill>
                  <a:srgbClr val="16A7DB"/>
                </a:solidFill>
                <a:latin typeface="Franklin Gothic Book" panose="020B0503020102020204" pitchFamily="34" charset="0"/>
                <a:ea typeface="Franklin Gothic Book" charset="0"/>
                <a:cs typeface="Franklin Gothic Book" charset="0"/>
              </a:rPr>
              <a:t>BRAND SAFE</a:t>
            </a:r>
          </a:p>
          <a:p>
            <a:pPr algn="l"/>
            <a:r>
              <a:rPr lang="en-US" sz="1100">
                <a:solidFill>
                  <a:schemeClr val="tx1">
                    <a:lumMod val="95000"/>
                  </a:schemeClr>
                </a:solidFill>
                <a:latin typeface="Franklin Gothic Book"/>
              </a:rPr>
              <a:t>Premium environment that runs HD-quality content within  long-form TV or TV-like programming.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EEBB097-FD2A-4504-8E58-156F1171EE30}"/>
              </a:ext>
            </a:extLst>
          </p:cNvPr>
          <p:cNvSpPr txBox="1"/>
          <p:nvPr/>
        </p:nvSpPr>
        <p:spPr>
          <a:xfrm>
            <a:off x="4891219" y="4502843"/>
            <a:ext cx="2113479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100" b="1">
                <a:solidFill>
                  <a:srgbClr val="16A7DB"/>
                </a:solidFill>
                <a:latin typeface="Franklin Gothic Book" panose="020B0503020102020204" pitchFamily="34" charset="0"/>
                <a:ea typeface="Franklin Gothic Book" charset="0"/>
                <a:cs typeface="Franklin Gothic Book" charset="0"/>
              </a:rPr>
              <a:t>MEMORABLE</a:t>
            </a:r>
          </a:p>
          <a:p>
            <a:pPr algn="l"/>
            <a:r>
              <a:rPr lang="en-US" sz="1100">
                <a:solidFill>
                  <a:schemeClr val="tx1">
                    <a:lumMod val="95000"/>
                  </a:schemeClr>
                </a:solidFill>
                <a:latin typeface="Franklin Gothic Book" panose="020B0503020102020204" pitchFamily="34" charset="0"/>
              </a:rPr>
              <a:t>Shorter ad pods than live TV leads to less clutter and more memorable ads.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88F7509-2A16-4FA8-9427-18BF1DFC2E39}"/>
              </a:ext>
            </a:extLst>
          </p:cNvPr>
          <p:cNvSpPr txBox="1"/>
          <p:nvPr/>
        </p:nvSpPr>
        <p:spPr>
          <a:xfrm>
            <a:off x="4853922" y="5552966"/>
            <a:ext cx="2651760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>
                <a:solidFill>
                  <a:srgbClr val="16A7DB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</a:t>
            </a:r>
            <a:endParaRPr lang="en-US" sz="1100" b="1">
              <a:solidFill>
                <a:srgbClr val="16A7DB"/>
              </a:solidFill>
              <a:latin typeface="Franklin Gothic Book" panose="020B0503020102020204" pitchFamily="34" charset="0"/>
              <a:ea typeface="Franklin Gothic Book" charset="0"/>
              <a:cs typeface="Times New Roman"/>
            </a:endParaRPr>
          </a:p>
          <a:p>
            <a:pPr algn="l"/>
            <a:r>
              <a:rPr lang="en-US" sz="1100">
                <a:solidFill>
                  <a:schemeClr val="tx1">
                    <a:lumMod val="95000"/>
                  </a:schemeClr>
                </a:solidFill>
                <a:latin typeface="Franklin Gothic Book" panose="020B0503020102020204" pitchFamily="34" charset="0"/>
                <a:ea typeface="Franklin Gothic Book" charset="0"/>
                <a:cs typeface="Franklin Gothic Book" charset="0"/>
              </a:rPr>
              <a:t>Reaches multiple viewers and co-viewers within a household.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329E72-0509-4E27-8620-BB315BB3E8A4}"/>
              </a:ext>
            </a:extLst>
          </p:cNvPr>
          <p:cNvSpPr txBox="1"/>
          <p:nvPr/>
        </p:nvSpPr>
        <p:spPr>
          <a:xfrm>
            <a:off x="561483" y="3135104"/>
            <a:ext cx="2570529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200">
                <a:solidFill>
                  <a:schemeClr val="bg2"/>
                </a:solidFill>
                <a:latin typeface="Franklin Gothic Book" panose="020B0503020102020204" pitchFamily="34" charset="0"/>
              </a:rPr>
              <a:t>Available on: 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4C60CD97-CE53-4D4F-8CD4-6C1003CAE1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8120" y="3062489"/>
            <a:ext cx="365761" cy="36576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52A6A4F-9D7E-49EE-A837-4343920CB3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092" y="3062489"/>
            <a:ext cx="576806" cy="41337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7E13AC96-55FD-40D7-B7A8-B0C142F5A4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520" y="3048000"/>
            <a:ext cx="574932" cy="41203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3AFFB034-F837-4D32-AFD5-22DBFB081A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2012" y="3071815"/>
            <a:ext cx="365760" cy="365760"/>
          </a:xfrm>
          <a:prstGeom prst="rect">
            <a:avLst/>
          </a:prstGeom>
        </p:spPr>
      </p:pic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771CB9A7-308E-47FA-BC6E-32A67D4D50A9}"/>
              </a:ext>
            </a:extLst>
          </p:cNvPr>
          <p:cNvSpPr txBox="1">
            <a:spLocks/>
          </p:cNvSpPr>
          <p:nvPr/>
        </p:nvSpPr>
        <p:spPr>
          <a:xfrm>
            <a:off x="394920" y="3822972"/>
            <a:ext cx="7278451" cy="419902"/>
          </a:xfrm>
          <a:prstGeom prst="rect">
            <a:avLst/>
          </a:prstGeom>
        </p:spPr>
        <p:txBody>
          <a:bodyPr vert="horz" lIns="162553" tIns="0" rIns="162553" bIns="81276" rtlCol="0" anchor="t" anchorCtr="0">
            <a:noAutofit/>
          </a:bodyPr>
          <a:lstStyle>
            <a:lvl1pPr marL="0" indent="0" algn="l" defTabSz="777165" rtl="0" eaLnBrk="1" fontAlgn="base" latinLnBrk="0" hangingPunct="1">
              <a:lnSpc>
                <a:spcPct val="100000"/>
              </a:lnSpc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Arial" panose="020B0604020202020204" pitchFamily="34" charset="0"/>
              <a:buNone/>
              <a:defRPr lang="en-US" sz="1000" kern="1200" spc="143" baseline="0" dirty="0" smtClean="0">
                <a:solidFill>
                  <a:schemeClr val="bg2"/>
                </a:solidFill>
                <a:latin typeface="+mj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>
                <a:solidFill>
                  <a:schemeClr val="tx1"/>
                </a:solidFill>
              </a:rPr>
              <a:t>BENEFITS TO TAPPING INTO OVER-THE-TOP VIDEO (OTT) ON Connected TVs</a:t>
            </a:r>
          </a:p>
        </p:txBody>
      </p:sp>
      <p:sp>
        <p:nvSpPr>
          <p:cNvPr id="39" name="Text Placeholder 49">
            <a:extLst>
              <a:ext uri="{FF2B5EF4-FFF2-40B4-BE49-F238E27FC236}">
                <a16:creationId xmlns:a16="http://schemas.microsoft.com/office/drawing/2014/main" id="{D8E83B66-EBE0-4FA1-AD3C-72CA704D3D2E}"/>
              </a:ext>
            </a:extLst>
          </p:cNvPr>
          <p:cNvSpPr txBox="1">
            <a:spLocks/>
          </p:cNvSpPr>
          <p:nvPr/>
        </p:nvSpPr>
        <p:spPr>
          <a:xfrm>
            <a:off x="179581" y="7069312"/>
            <a:ext cx="7427254" cy="41555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160280" indent="-160280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SzPct val="90000"/>
              <a:buFont typeface="Arial" panose="020B0604020202020204" pitchFamily="34" charset="0"/>
              <a:buChar char="•"/>
              <a:defRPr sz="153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ts val="2000"/>
              </a:lnSpc>
              <a:spcAft>
                <a:spcPts val="0"/>
              </a:spcAft>
              <a:buNone/>
            </a:pPr>
            <a:r>
              <a:rPr lang="en-US" sz="1400" b="1" cap="all">
                <a:solidFill>
                  <a:schemeClr val="accent2"/>
                </a:solidFill>
                <a:latin typeface="+mj-lt"/>
                <a:ea typeface="Heiti SC Light"/>
              </a:rPr>
              <a:t>Over-the-top INVENTORY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EE5447C-A449-43AA-8B6D-D74D23C4E8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1434" t="7681" r="40580"/>
          <a:stretch/>
        </p:blipFill>
        <p:spPr>
          <a:xfrm>
            <a:off x="1323965" y="8127033"/>
            <a:ext cx="761996" cy="83506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E4C3E0D-2727-4C79-8915-D015396A3318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56407" y="7995097"/>
            <a:ext cx="2313264" cy="105713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9FE26DA-88BD-4340-A22C-F1FDDF2DC199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30756" y="8140967"/>
            <a:ext cx="1386098" cy="835067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5DDFC2D0-315C-47EC-95BA-F31B1F7EB8A7}"/>
              </a:ext>
            </a:extLst>
          </p:cNvPr>
          <p:cNvGrpSpPr/>
          <p:nvPr/>
        </p:nvGrpSpPr>
        <p:grpSpPr>
          <a:xfrm>
            <a:off x="3176627" y="7708030"/>
            <a:ext cx="2423586" cy="1268004"/>
            <a:chOff x="3133982" y="8289904"/>
            <a:chExt cx="2423586" cy="1082696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6814F34-2579-4C9A-8243-F94B21EAE05C}"/>
                </a:ext>
              </a:extLst>
            </p:cNvPr>
            <p:cNvCxnSpPr>
              <a:cxnSpLocks/>
            </p:cNvCxnSpPr>
            <p:nvPr/>
          </p:nvCxnSpPr>
          <p:spPr>
            <a:xfrm>
              <a:off x="3133982" y="8289904"/>
              <a:ext cx="0" cy="10826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269746E-4683-4C16-9A0C-B01114BDDD6C}"/>
                </a:ext>
              </a:extLst>
            </p:cNvPr>
            <p:cNvCxnSpPr/>
            <p:nvPr/>
          </p:nvCxnSpPr>
          <p:spPr>
            <a:xfrm>
              <a:off x="5557568" y="8289904"/>
              <a:ext cx="0" cy="10826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5018AF6-3F97-42DC-877C-89364DB038CC}"/>
              </a:ext>
            </a:extLst>
          </p:cNvPr>
          <p:cNvSpPr txBox="1"/>
          <p:nvPr/>
        </p:nvSpPr>
        <p:spPr>
          <a:xfrm>
            <a:off x="3211032" y="7708624"/>
            <a:ext cx="2404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+mn-lt"/>
              </a:rPr>
              <a:t>PREMIUM DISTRIBUTORS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CD12151-E2A8-4280-BC94-0714E308A9B9}"/>
              </a:ext>
            </a:extLst>
          </p:cNvPr>
          <p:cNvSpPr txBox="1"/>
          <p:nvPr/>
        </p:nvSpPr>
        <p:spPr>
          <a:xfrm>
            <a:off x="728446" y="7695844"/>
            <a:ext cx="2285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+mn-lt"/>
              </a:rPr>
              <a:t>APPS &amp; NETWORKS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E6BBAF-3322-4530-A678-D9BA321AD12E}"/>
              </a:ext>
            </a:extLst>
          </p:cNvPr>
          <p:cNvSpPr txBox="1"/>
          <p:nvPr/>
        </p:nvSpPr>
        <p:spPr>
          <a:xfrm>
            <a:off x="5560860" y="7708030"/>
            <a:ext cx="1464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+mn-lt"/>
              </a:rPr>
              <a:t>CTV SSP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A064982F-DCE4-47EC-AC06-FED844CBB82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5017" t="4411"/>
          <a:stretch/>
        </p:blipFill>
        <p:spPr>
          <a:xfrm>
            <a:off x="2009436" y="8112248"/>
            <a:ext cx="952505" cy="864638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D7F8847-597B-4EF2-9418-BFA37061635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412" r="70240"/>
          <a:stretch/>
        </p:blipFill>
        <p:spPr>
          <a:xfrm>
            <a:off x="643471" y="8092198"/>
            <a:ext cx="810302" cy="864638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923BC308-C304-44BC-BC9F-73BB0986C7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76225" y="4528415"/>
            <a:ext cx="534354" cy="591606"/>
          </a:xfrm>
          <a:prstGeom prst="rect">
            <a:avLst/>
          </a:prstGeom>
        </p:spPr>
      </p:pic>
      <p:pic>
        <p:nvPicPr>
          <p:cNvPr id="66" name="Graphic 65">
            <a:extLst>
              <a:ext uri="{FF2B5EF4-FFF2-40B4-BE49-F238E27FC236}">
                <a16:creationId xmlns:a16="http://schemas.microsoft.com/office/drawing/2014/main" id="{421DDAFC-5E6C-46D8-86B0-C62D3233CA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76225" y="5713051"/>
            <a:ext cx="534354" cy="389934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E5C963FF-53CB-49D1-88AB-5DEB802F17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4920" y="5729926"/>
            <a:ext cx="517423" cy="517423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E8B4A608-CE09-43C4-96A6-81342F2A4DA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3597" y="4558036"/>
            <a:ext cx="517423" cy="58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4955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_Blk&amp;Blk_2021///">
  <a:themeElements>
    <a:clrScheme name="BTech_2021_newColors">
      <a:dk1>
        <a:srgbClr val="0A0D10"/>
      </a:dk1>
      <a:lt1>
        <a:srgbClr val="FFFFFF"/>
      </a:lt1>
      <a:dk2>
        <a:srgbClr val="FEB92F"/>
      </a:dk2>
      <a:lt2>
        <a:srgbClr val="3A3C40"/>
      </a:lt2>
      <a:accent1>
        <a:srgbClr val="838383"/>
      </a:accent1>
      <a:accent2>
        <a:srgbClr val="16A7DB"/>
      </a:accent2>
      <a:accent3>
        <a:srgbClr val="168DDB"/>
      </a:accent3>
      <a:accent4>
        <a:srgbClr val="37B360"/>
      </a:accent4>
      <a:accent5>
        <a:srgbClr val="FB8A00"/>
      </a:accent5>
      <a:accent6>
        <a:srgbClr val="FF4949"/>
      </a:accent6>
      <a:hlink>
        <a:srgbClr val="094ED4"/>
      </a:hlink>
      <a:folHlink>
        <a:srgbClr val="0A0D1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sisT_template_CLEAN_300dpi" id="{5D11FEB0-64A6-9840-A213-8FB01A92BFD7}" vid="{2097BD16-D1A7-F448-BCFD-85354BD377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3B57B384E2A94A9AD96CAB4D7B2EA3" ma:contentTypeVersion="14" ma:contentTypeDescription="Create a new document." ma:contentTypeScope="" ma:versionID="696e00ae8a580cc5c5482647aef2be6e">
  <xsd:schema xmlns:xsd="http://www.w3.org/2001/XMLSchema" xmlns:xs="http://www.w3.org/2001/XMLSchema" xmlns:p="http://schemas.microsoft.com/office/2006/metadata/properties" xmlns:ns2="10e49cd5-33c1-4763-bcf8-40d781efb96d" xmlns:ns3="30cad440-5c3a-44c8-afa6-622986ba0fa6" targetNamespace="http://schemas.microsoft.com/office/2006/metadata/properties" ma:root="true" ma:fieldsID="563b3f81eed457894a84ef68046dc413" ns2:_="" ns3:_="">
    <xsd:import namespace="10e49cd5-33c1-4763-bcf8-40d781efb96d"/>
    <xsd:import namespace="30cad440-5c3a-44c8-afa6-622986ba0f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49cd5-33c1-4763-bcf8-40d781efb9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b4f3075-4399-4cad-9ea1-08df43ca71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ad440-5c3a-44c8-afa6-622986ba0fa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aec75fa3-87eb-4601-af7d-6f0b7c5bc327}" ma:internalName="TaxCatchAll" ma:showField="CatchAllData" ma:web="30cad440-5c3a-44c8-afa6-622986ba0f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e49cd5-33c1-4763-bcf8-40d781efb96d">
      <Terms xmlns="http://schemas.microsoft.com/office/infopath/2007/PartnerControls"/>
    </lcf76f155ced4ddcb4097134ff3c332f>
    <TaxCatchAll xmlns="30cad440-5c3a-44c8-afa6-622986ba0f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77A081-DBE4-44C3-AD88-613CE926B8B4}">
  <ds:schemaRefs>
    <ds:schemaRef ds:uri="10e49cd5-33c1-4763-bcf8-40d781efb96d"/>
    <ds:schemaRef ds:uri="30cad440-5c3a-44c8-afa6-622986ba0f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E5DF7E-88C3-442B-AB1A-EA91D3845D5A}">
  <ds:schemaRefs>
    <ds:schemaRef ds:uri="10e49cd5-33c1-4763-bcf8-40d781efb96d"/>
    <ds:schemaRef ds:uri="30cad440-5c3a-44c8-afa6-622986ba0f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EC5096-BE89-4AA6-9EB6-454552CED8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Basis_Blk&amp;Blk_2021///</vt:lpstr>
      <vt:lpstr>STREAMING VIDEO  </vt:lpstr>
    </vt:vector>
  </TitlesOfParts>
  <Manager/>
  <Company>Centro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Centro</dc:creator>
  <cp:keywords/>
  <dc:description/>
  <cp:revision>2</cp:revision>
  <cp:lastPrinted>2018-10-22T18:26:56Z</cp:lastPrinted>
  <dcterms:created xsi:type="dcterms:W3CDTF">2014-11-27T04:26:57Z</dcterms:created>
  <dcterms:modified xsi:type="dcterms:W3CDTF">2023-10-05T18:18:23Z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0x0101007A3B57B384E2A94A9AD96CAB4D7B2EA3</vt:lpwstr>
  </property>
  <property fmtid="{D5CDD505-2E9C-101B-9397-08002B2CF9AE}" pid="3" name="MediaServiceImageTags">
    <vt:lpwstr/>
  </property>
</Properties>
</file>