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483" r:id="rId4"/>
  </p:sldMasterIdLst>
  <p:notesMasterIdLst>
    <p:notesMasterId r:id="rId6"/>
  </p:notesMasterIdLst>
  <p:handoutMasterIdLst>
    <p:handoutMasterId r:id="rId7"/>
  </p:handoutMasterIdLst>
  <p:sldIdLst>
    <p:sldId id="417" r:id="rId5"/>
  </p:sldIdLst>
  <p:sldSz cx="7772400" cy="10058400"/>
  <p:notesSz cx="6858000" cy="9144000"/>
  <p:defaultTextStyle>
    <a:defPPr>
      <a:defRPr lang="en-US"/>
    </a:defPPr>
    <a:lvl1pPr algn="ctr" rtl="0" fontAlgn="base">
      <a:spcBef>
        <a:spcPct val="0"/>
      </a:spcBef>
      <a:spcAft>
        <a:spcPct val="0"/>
      </a:spcAft>
      <a:defRPr sz="3600" kern="1200">
        <a:solidFill>
          <a:srgbClr val="000000"/>
        </a:solidFill>
        <a:latin typeface="Gill Sans" pitchFamily="-84" charset="0"/>
        <a:ea typeface="Heiti SC Light" pitchFamily="-84" charset="-122"/>
        <a:cs typeface="+mn-cs"/>
        <a:sym typeface="Gill Sans" pitchFamily="-84" charset="0"/>
      </a:defRPr>
    </a:lvl1pPr>
    <a:lvl2pPr marL="457200" algn="ctr" rtl="0" fontAlgn="base">
      <a:spcBef>
        <a:spcPct val="0"/>
      </a:spcBef>
      <a:spcAft>
        <a:spcPct val="0"/>
      </a:spcAft>
      <a:defRPr sz="3600" kern="1200">
        <a:solidFill>
          <a:srgbClr val="000000"/>
        </a:solidFill>
        <a:latin typeface="Gill Sans" pitchFamily="-84" charset="0"/>
        <a:ea typeface="Heiti SC Light" pitchFamily="-84" charset="-122"/>
        <a:cs typeface="+mn-cs"/>
        <a:sym typeface="Gill Sans" pitchFamily="-84" charset="0"/>
      </a:defRPr>
    </a:lvl2pPr>
    <a:lvl3pPr marL="914400" algn="ctr" rtl="0" fontAlgn="base">
      <a:spcBef>
        <a:spcPct val="0"/>
      </a:spcBef>
      <a:spcAft>
        <a:spcPct val="0"/>
      </a:spcAft>
      <a:defRPr sz="3600" kern="1200">
        <a:solidFill>
          <a:srgbClr val="000000"/>
        </a:solidFill>
        <a:latin typeface="Gill Sans" pitchFamily="-84" charset="0"/>
        <a:ea typeface="Heiti SC Light" pitchFamily="-84" charset="-122"/>
        <a:cs typeface="+mn-cs"/>
        <a:sym typeface="Gill Sans" pitchFamily="-84" charset="0"/>
      </a:defRPr>
    </a:lvl3pPr>
    <a:lvl4pPr marL="1371600" algn="ctr" rtl="0" fontAlgn="base">
      <a:spcBef>
        <a:spcPct val="0"/>
      </a:spcBef>
      <a:spcAft>
        <a:spcPct val="0"/>
      </a:spcAft>
      <a:defRPr sz="3600" kern="1200">
        <a:solidFill>
          <a:srgbClr val="000000"/>
        </a:solidFill>
        <a:latin typeface="Gill Sans" pitchFamily="-84" charset="0"/>
        <a:ea typeface="Heiti SC Light" pitchFamily="-84" charset="-122"/>
        <a:cs typeface="+mn-cs"/>
        <a:sym typeface="Gill Sans" pitchFamily="-84" charset="0"/>
      </a:defRPr>
    </a:lvl4pPr>
    <a:lvl5pPr marL="1828800" algn="ctr" rtl="0" fontAlgn="base">
      <a:spcBef>
        <a:spcPct val="0"/>
      </a:spcBef>
      <a:spcAft>
        <a:spcPct val="0"/>
      </a:spcAft>
      <a:defRPr sz="3600" kern="1200">
        <a:solidFill>
          <a:srgbClr val="000000"/>
        </a:solidFill>
        <a:latin typeface="Gill Sans" pitchFamily="-84" charset="0"/>
        <a:ea typeface="Heiti SC Light" pitchFamily="-84" charset="-122"/>
        <a:cs typeface="+mn-cs"/>
        <a:sym typeface="Gill Sans" pitchFamily="-84" charset="0"/>
      </a:defRPr>
    </a:lvl5pPr>
    <a:lvl6pPr marL="2286000" algn="l" defTabSz="914400" rtl="0" eaLnBrk="1" latinLnBrk="0" hangingPunct="1">
      <a:defRPr sz="3600" kern="1200">
        <a:solidFill>
          <a:srgbClr val="000000"/>
        </a:solidFill>
        <a:latin typeface="Gill Sans" pitchFamily="-84" charset="0"/>
        <a:ea typeface="Heiti SC Light" pitchFamily="-84" charset="-122"/>
        <a:cs typeface="+mn-cs"/>
        <a:sym typeface="Gill Sans" pitchFamily="-84" charset="0"/>
      </a:defRPr>
    </a:lvl6pPr>
    <a:lvl7pPr marL="2743200" algn="l" defTabSz="914400" rtl="0" eaLnBrk="1" latinLnBrk="0" hangingPunct="1">
      <a:defRPr sz="3600" kern="1200">
        <a:solidFill>
          <a:srgbClr val="000000"/>
        </a:solidFill>
        <a:latin typeface="Gill Sans" pitchFamily="-84" charset="0"/>
        <a:ea typeface="Heiti SC Light" pitchFamily="-84" charset="-122"/>
        <a:cs typeface="+mn-cs"/>
        <a:sym typeface="Gill Sans" pitchFamily="-84" charset="0"/>
      </a:defRPr>
    </a:lvl7pPr>
    <a:lvl8pPr marL="3200400" algn="l" defTabSz="914400" rtl="0" eaLnBrk="1" latinLnBrk="0" hangingPunct="1">
      <a:defRPr sz="3600" kern="1200">
        <a:solidFill>
          <a:srgbClr val="000000"/>
        </a:solidFill>
        <a:latin typeface="Gill Sans" pitchFamily="-84" charset="0"/>
        <a:ea typeface="Heiti SC Light" pitchFamily="-84" charset="-122"/>
        <a:cs typeface="+mn-cs"/>
        <a:sym typeface="Gill Sans" pitchFamily="-84" charset="0"/>
      </a:defRPr>
    </a:lvl8pPr>
    <a:lvl9pPr marL="3657600" algn="l" defTabSz="914400" rtl="0" eaLnBrk="1" latinLnBrk="0" hangingPunct="1">
      <a:defRPr sz="3600" kern="1200">
        <a:solidFill>
          <a:srgbClr val="000000"/>
        </a:solidFill>
        <a:latin typeface="Gill Sans" pitchFamily="-84" charset="0"/>
        <a:ea typeface="Heiti SC Light" pitchFamily="-84" charset="-122"/>
        <a:cs typeface="+mn-cs"/>
        <a:sym typeface="Gill Sans" pitchFamily="-84" charset="0"/>
      </a:defRPr>
    </a:lvl9pPr>
  </p:defaultTextStyle>
  <p:extLst>
    <p:ext uri="{EFAFB233-063F-42B5-8137-9DF3F51BA10A}">
      <p15:sldGuideLst xmlns:p15="http://schemas.microsoft.com/office/powerpoint/2012/main">
        <p15:guide id="4" orient="horz" userDrawn="1">
          <p15:clr>
            <a:srgbClr val="A4A3A4"/>
          </p15:clr>
        </p15:guide>
        <p15:guide id="5" orient="horz" pos="6335" userDrawn="1">
          <p15:clr>
            <a:srgbClr val="A4A3A4"/>
          </p15:clr>
        </p15:guide>
        <p15:guide id="9" pos="4896" userDrawn="1">
          <p15:clr>
            <a:srgbClr val="A4A3A4"/>
          </p15:clr>
        </p15:guide>
        <p15:guide id="10" userDrawn="1">
          <p15:clr>
            <a:srgbClr val="A4A3A4"/>
          </p15:clr>
        </p15:guide>
        <p15:guide id="11" orient="horz" pos="6065" userDrawn="1">
          <p15:clr>
            <a:srgbClr val="A4A3A4"/>
          </p15:clr>
        </p15:guide>
        <p15:guide id="12" pos="3679" userDrawn="1">
          <p15:clr>
            <a:srgbClr val="A4A3A4"/>
          </p15:clr>
        </p15:guide>
        <p15:guide id="13" orient="horz" pos="1248" userDrawn="1">
          <p15:clr>
            <a:srgbClr val="A4A3A4"/>
          </p15:clr>
        </p15:guide>
        <p15:guide id="14" orient="horz" pos="2012" userDrawn="1">
          <p15:clr>
            <a:srgbClr val="A4A3A4"/>
          </p15:clr>
        </p15:guide>
        <p15:guide id="15" pos="384" userDrawn="1">
          <p15:clr>
            <a:srgbClr val="A4A3A4"/>
          </p15:clr>
        </p15:guide>
        <p15:guide id="16" orient="horz" pos="5437" userDrawn="1">
          <p15:clr>
            <a:srgbClr val="A4A3A4"/>
          </p15:clr>
        </p15:guide>
        <p15:guide id="17" orient="horz" pos="745" userDrawn="1">
          <p15:clr>
            <a:srgbClr val="A4A3A4"/>
          </p15:clr>
        </p15:guide>
        <p15:guide id="18" pos="2784" userDrawn="1">
          <p15:clr>
            <a:srgbClr val="A4A3A4"/>
          </p15:clr>
        </p15:guide>
        <p15:guide id="19" pos="24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echel White" initials="RW" lastIdx="8" clrIdx="0"/>
  <p:cmAuthor id="1" name="Jennifer Kernica" initials="" lastIdx="46" clrIdx="1"/>
  <p:cmAuthor id="2" name="Erin Peralta" initials="EP" lastIdx="3" clrIdx="2"/>
  <p:cmAuthor id="3" name="Jennifer Kernica" initials="JK" lastIdx="1" clrIdx="3"/>
  <p:cmAuthor id="4" name="Ryan Manchee" initials="RM" lastIdx="2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F3D"/>
    <a:srgbClr val="A72733"/>
    <a:srgbClr val="6C6C6C"/>
    <a:srgbClr val="F4F4F4"/>
    <a:srgbClr val="005493"/>
    <a:srgbClr val="F2F2F2"/>
    <a:srgbClr val="393D3F"/>
    <a:srgbClr val="FAB430"/>
    <a:srgbClr val="FAB23B"/>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8" autoAdjust="0"/>
    <p:restoredTop sz="94048" autoAdjust="0"/>
  </p:normalViewPr>
  <p:slideViewPr>
    <p:cSldViewPr>
      <p:cViewPr varScale="1">
        <p:scale>
          <a:sx n="94" d="100"/>
          <a:sy n="94" d="100"/>
        </p:scale>
        <p:origin x="3392" y="216"/>
      </p:cViewPr>
      <p:guideLst>
        <p:guide orient="horz"/>
        <p:guide orient="horz" pos="6335"/>
        <p:guide pos="4896"/>
        <p:guide/>
        <p:guide orient="horz" pos="6065"/>
        <p:guide pos="3679"/>
        <p:guide orient="horz" pos="1248"/>
        <p:guide orient="horz" pos="2012"/>
        <p:guide pos="384"/>
        <p:guide orient="horz" pos="5437"/>
        <p:guide orient="horz" pos="745"/>
        <p:guide pos="2784"/>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932"/>
    </p:cViewPr>
  </p:sorterViewPr>
  <p:notesViewPr>
    <p:cSldViewPr>
      <p:cViewPr varScale="1">
        <p:scale>
          <a:sx n="90" d="100"/>
          <a:sy n="90" d="100"/>
        </p:scale>
        <p:origin x="371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8F3B40-4209-074D-8B2D-8F5E4A24EDCD}" type="slidenum">
              <a:rPr lang="en-US" smtClean="0"/>
              <a:t>‹#›</a:t>
            </a:fld>
            <a:endParaRPr lang="en-US" dirty="0"/>
          </a:p>
        </p:txBody>
      </p:sp>
      <p:sp>
        <p:nvSpPr>
          <p:cNvPr id="6" name="Date Placeholder 5">
            <a:extLst>
              <a:ext uri="{FF2B5EF4-FFF2-40B4-BE49-F238E27FC236}">
                <a16:creationId xmlns:a16="http://schemas.microsoft.com/office/drawing/2014/main" id="{16E495EA-E28C-DE44-8E48-AB6F2D9CF7B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CEB8BB-BDDB-1B4B-9E10-D896695FACF0}" type="datetimeFigureOut">
              <a:rPr lang="en-US" smtClean="0"/>
              <a:t>2/10/23</a:t>
            </a:fld>
            <a:endParaRPr lang="en-US" dirty="0"/>
          </a:p>
        </p:txBody>
      </p:sp>
    </p:spTree>
    <p:extLst>
      <p:ext uri="{BB962C8B-B14F-4D97-AF65-F5344CB8AC3E}">
        <p14:creationId xmlns:p14="http://schemas.microsoft.com/office/powerpoint/2010/main" val="13407383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Gill Sans" charset="0"/>
                <a:ea typeface="Heiti SC Light" charset="0"/>
                <a:cs typeface="Heiti SC Light" charset="0"/>
                <a:sym typeface="Gill Sans"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86DA636-1F4E-F842-8361-734ACACA73B8}" type="datetime1">
              <a:rPr lang="en-US" altLang="en-US" smtClean="0"/>
              <a:t>2/10/23</a:t>
            </a:fld>
            <a:endParaRPr lang="en-US" altLang="en-US" dirty="0"/>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Gill Sans" charset="0"/>
                <a:ea typeface="Heiti SC Light" charset="0"/>
                <a:cs typeface="Heiti SC Light" charset="0"/>
                <a:sym typeface="Gill Sans"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C35462E-943E-4A4A-93A7-BA25BFB5C2F3}" type="slidenum">
              <a:rPr lang="en-US" altLang="en-US"/>
              <a:pPr/>
              <a:t>‹#›</a:t>
            </a:fld>
            <a:endParaRPr lang="en-US" altLang="en-US" dirty="0"/>
          </a:p>
        </p:txBody>
      </p:sp>
    </p:spTree>
    <p:extLst>
      <p:ext uri="{BB962C8B-B14F-4D97-AF65-F5344CB8AC3E}">
        <p14:creationId xmlns:p14="http://schemas.microsoft.com/office/powerpoint/2010/main" val="339357051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Hyperlocal Location Targeting</a:t>
            </a:r>
          </a:p>
          <a:p>
            <a:endParaRPr lang="en-US" dirty="0"/>
          </a:p>
        </p:txBody>
      </p:sp>
      <p:sp>
        <p:nvSpPr>
          <p:cNvPr id="4" name="Slide Number Placeholder 3"/>
          <p:cNvSpPr>
            <a:spLocks noGrp="1"/>
          </p:cNvSpPr>
          <p:nvPr>
            <p:ph type="sldNum" sz="quarter" idx="5"/>
          </p:nvPr>
        </p:nvSpPr>
        <p:spPr/>
        <p:txBody>
          <a:bodyPr/>
          <a:lstStyle/>
          <a:p>
            <a:fld id="{8C35462E-943E-4A4A-93A7-BA25BFB5C2F3}" type="slidenum">
              <a:rPr lang="en-US" altLang="en-US" smtClean="0"/>
              <a:pPr/>
              <a:t>1</a:t>
            </a:fld>
            <a:endParaRPr lang="en-US" altLang="en-US" dirty="0"/>
          </a:p>
        </p:txBody>
      </p:sp>
    </p:spTree>
    <p:extLst>
      <p:ext uri="{BB962C8B-B14F-4D97-AF65-F5344CB8AC3E}">
        <p14:creationId xmlns:p14="http://schemas.microsoft.com/office/powerpoint/2010/main" val="3547331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Retargetin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DDE39EFE-7DE9-6D45-AB78-4FCC88488E7E}"/>
              </a:ext>
            </a:extLst>
          </p:cNvPr>
          <p:cNvSpPr/>
          <p:nvPr userDrawn="1"/>
        </p:nvSpPr>
        <p:spPr>
          <a:xfrm>
            <a:off x="0" y="9355620"/>
            <a:ext cx="7804522" cy="702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itle Placeholder 1">
            <a:extLst>
              <a:ext uri="{FF2B5EF4-FFF2-40B4-BE49-F238E27FC236}">
                <a16:creationId xmlns:a16="http://schemas.microsoft.com/office/drawing/2014/main" id="{0E8513C6-9303-174C-8157-D5275945C103}"/>
              </a:ext>
            </a:extLst>
          </p:cNvPr>
          <p:cNvSpPr>
            <a:spLocks noGrp="1"/>
          </p:cNvSpPr>
          <p:nvPr>
            <p:ph type="title" hasCustomPrompt="1"/>
          </p:nvPr>
        </p:nvSpPr>
        <p:spPr>
          <a:xfrm>
            <a:off x="493654" y="581667"/>
            <a:ext cx="6817215" cy="702779"/>
          </a:xfrm>
          <a:prstGeom prst="rect">
            <a:avLst/>
          </a:prstGeom>
        </p:spPr>
        <p:txBody>
          <a:bodyPr vert="horz" lIns="91440" tIns="45720" rIns="91440" bIns="45720" rtlCol="0" anchor="ctr" anchorCtr="0">
            <a:noAutofit/>
          </a:bodyPr>
          <a:lstStyle>
            <a:lvl1pPr marL="21859" algn="ctr" defTabSz="777146" rtl="0" eaLnBrk="1" fontAlgn="base" latinLnBrk="0" hangingPunct="1">
              <a:lnSpc>
                <a:spcPts val="2534"/>
              </a:lnSpc>
              <a:spcBef>
                <a:spcPct val="0"/>
              </a:spcBef>
              <a:spcAft>
                <a:spcPct val="0"/>
              </a:spcAft>
              <a:buNone/>
              <a:defRPr lang="en-US" sz="3600" b="0" i="0" kern="1200" cap="none" spc="0" baseline="0" dirty="0">
                <a:solidFill>
                  <a:schemeClr val="tx1"/>
                </a:solidFill>
                <a:latin typeface="+mj-lt"/>
                <a:ea typeface="ＭＳ Ｐゴシック" charset="0"/>
                <a:cs typeface="Arial Black" panose="020B0604020202020204" pitchFamily="34" charset="0"/>
                <a:sym typeface="Gill Sans" charset="0"/>
              </a:defRPr>
            </a:lvl1pPr>
          </a:lstStyle>
          <a:p>
            <a:r>
              <a:rPr lang="en-US" dirty="0"/>
              <a:t>Click To Edit Master Title Style</a:t>
            </a:r>
          </a:p>
        </p:txBody>
      </p:sp>
      <p:sp>
        <p:nvSpPr>
          <p:cNvPr id="16" name="Text Placeholder 10">
            <a:extLst>
              <a:ext uri="{FF2B5EF4-FFF2-40B4-BE49-F238E27FC236}">
                <a16:creationId xmlns:a16="http://schemas.microsoft.com/office/drawing/2014/main" id="{80753D1D-DD2B-8C44-8D42-A25198144131}"/>
              </a:ext>
            </a:extLst>
          </p:cNvPr>
          <p:cNvSpPr>
            <a:spLocks noGrp="1"/>
          </p:cNvSpPr>
          <p:nvPr>
            <p:ph type="body" sz="quarter" idx="12" hasCustomPrompt="1"/>
          </p:nvPr>
        </p:nvSpPr>
        <p:spPr>
          <a:xfrm>
            <a:off x="493655" y="1232513"/>
            <a:ext cx="6817214" cy="358928"/>
          </a:xfrm>
          <a:prstGeom prst="rect">
            <a:avLst/>
          </a:prstGeom>
        </p:spPr>
        <p:txBody>
          <a:bodyPr anchor="ctr">
            <a:noAutofit/>
          </a:bodyPr>
          <a:lstStyle>
            <a:lvl1pPr marL="0" indent="0" algn="ctr" defTabSz="777165" rtl="0" fontAlgn="base">
              <a:spcBef>
                <a:spcPts val="861"/>
              </a:spcBef>
              <a:spcAft>
                <a:spcPct val="0"/>
              </a:spcAft>
              <a:buClr>
                <a:schemeClr val="bg2"/>
              </a:buClr>
              <a:buNone/>
              <a:defRPr lang="en-US" sz="1530" kern="1200" spc="0" baseline="0" dirty="0">
                <a:solidFill>
                  <a:schemeClr val="bg2"/>
                </a:solidFill>
                <a:latin typeface="+mn-lt"/>
                <a:ea typeface="+mn-ea"/>
                <a:cs typeface="+mn-cs"/>
              </a:defRPr>
            </a:lvl1pPr>
          </a:lstStyle>
          <a:p>
            <a:pPr lvl="0"/>
            <a:r>
              <a:rPr lang="en-US" dirty="0"/>
              <a:t>Click To Edit Master Text Styles</a:t>
            </a:r>
          </a:p>
        </p:txBody>
      </p:sp>
      <p:sp>
        <p:nvSpPr>
          <p:cNvPr id="2" name="Rectangle 1">
            <a:extLst>
              <a:ext uri="{FF2B5EF4-FFF2-40B4-BE49-F238E27FC236}">
                <a16:creationId xmlns:a16="http://schemas.microsoft.com/office/drawing/2014/main" id="{B82BF5AF-8D80-EECA-00FD-3349D24DDC45}"/>
              </a:ext>
            </a:extLst>
          </p:cNvPr>
          <p:cNvSpPr/>
          <p:nvPr userDrawn="1"/>
        </p:nvSpPr>
        <p:spPr>
          <a:xfrm>
            <a:off x="0" y="9355620"/>
            <a:ext cx="7804522" cy="7027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6505768"/>
      </p:ext>
    </p:extLst>
  </p:cSld>
  <p:clrMapOvr>
    <a:masterClrMapping/>
  </p:clrMapOvr>
  <p:extLst>
    <p:ext uri="{DCECCB84-F9BA-43D5-87BE-67443E8EF086}">
      <p15:sldGuideLst xmlns:p15="http://schemas.microsoft.com/office/powerpoint/2012/main">
        <p15:guide id="1" orient="horz" pos="192">
          <p15:clr>
            <a:srgbClr val="FBAE40"/>
          </p15:clr>
        </p15:guide>
        <p15:guide id="2" pos="432" userDrawn="1">
          <p15:clr>
            <a:srgbClr val="FBAE40"/>
          </p15:clr>
        </p15:guide>
        <p15:guide id="3" pos="4512">
          <p15:clr>
            <a:srgbClr val="FBAE40"/>
          </p15:clr>
        </p15:guide>
        <p15:guide id="4" orient="horz" pos="3268">
          <p15:clr>
            <a:srgbClr val="FBAE40"/>
          </p15:clr>
        </p15:guide>
        <p15:guide id="5" orient="horz" pos="912">
          <p15:clr>
            <a:srgbClr val="FBAE40"/>
          </p15:clr>
        </p15:guide>
        <p15:guide id="6" orient="horz" pos="2160">
          <p15:clr>
            <a:srgbClr val="FBAE40"/>
          </p15:clr>
        </p15:guide>
        <p15:guide id="7" pos="2448">
          <p15:clr>
            <a:srgbClr val="FBAE40"/>
          </p15:clr>
        </p15:guide>
        <p15:guide id="8" orient="horz" pos="576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3E268FF1-253A-D649-B6BF-D7C97B34CBCD}"/>
              </a:ext>
            </a:extLst>
          </p:cNvPr>
          <p:cNvSpPr txBox="1">
            <a:spLocks/>
          </p:cNvSpPr>
          <p:nvPr/>
        </p:nvSpPr>
        <p:spPr>
          <a:xfrm>
            <a:off x="407752" y="9405304"/>
            <a:ext cx="313487" cy="401638"/>
          </a:xfrm>
          <a:prstGeom prst="rect">
            <a:avLst/>
          </a:prstGeom>
        </p:spPr>
        <p:txBody>
          <a:bodyPr/>
          <a:lstStyle>
            <a:defPPr>
              <a:defRPr lang="en-US"/>
            </a:defPPr>
            <a:lvl1pPr algn="l" rtl="0" fontAlgn="base">
              <a:spcBef>
                <a:spcPct val="0"/>
              </a:spcBef>
              <a:spcAft>
                <a:spcPct val="0"/>
              </a:spcAft>
              <a:defRPr sz="1200" kern="1200">
                <a:solidFill>
                  <a:schemeClr val="bg1">
                    <a:lumMod val="65000"/>
                  </a:schemeClr>
                </a:solidFill>
                <a:latin typeface="Gill Sans" pitchFamily="-84" charset="0"/>
                <a:ea typeface="Heiti SC Light" pitchFamily="-84" charset="-122"/>
                <a:cs typeface="+mn-cs"/>
                <a:sym typeface="Gill Sans" pitchFamily="-84" charset="0"/>
              </a:defRPr>
            </a:lvl1pPr>
            <a:lvl2pPr marL="457200" algn="ctr" rtl="0" fontAlgn="base">
              <a:spcBef>
                <a:spcPct val="0"/>
              </a:spcBef>
              <a:spcAft>
                <a:spcPct val="0"/>
              </a:spcAft>
              <a:defRPr sz="3600" kern="1200">
                <a:solidFill>
                  <a:srgbClr val="000000"/>
                </a:solidFill>
                <a:latin typeface="Gill Sans" pitchFamily="-84" charset="0"/>
                <a:ea typeface="Heiti SC Light" pitchFamily="-84" charset="-122"/>
                <a:cs typeface="+mn-cs"/>
                <a:sym typeface="Gill Sans" pitchFamily="-84" charset="0"/>
              </a:defRPr>
            </a:lvl2pPr>
            <a:lvl3pPr marL="914400" algn="ctr" rtl="0" fontAlgn="base">
              <a:spcBef>
                <a:spcPct val="0"/>
              </a:spcBef>
              <a:spcAft>
                <a:spcPct val="0"/>
              </a:spcAft>
              <a:defRPr sz="3600" kern="1200">
                <a:solidFill>
                  <a:srgbClr val="000000"/>
                </a:solidFill>
                <a:latin typeface="Gill Sans" pitchFamily="-84" charset="0"/>
                <a:ea typeface="Heiti SC Light" pitchFamily="-84" charset="-122"/>
                <a:cs typeface="+mn-cs"/>
                <a:sym typeface="Gill Sans" pitchFamily="-84" charset="0"/>
              </a:defRPr>
            </a:lvl3pPr>
            <a:lvl4pPr marL="1371600" algn="ctr" rtl="0" fontAlgn="base">
              <a:spcBef>
                <a:spcPct val="0"/>
              </a:spcBef>
              <a:spcAft>
                <a:spcPct val="0"/>
              </a:spcAft>
              <a:defRPr sz="3600" kern="1200">
                <a:solidFill>
                  <a:srgbClr val="000000"/>
                </a:solidFill>
                <a:latin typeface="Gill Sans" pitchFamily="-84" charset="0"/>
                <a:ea typeface="Heiti SC Light" pitchFamily="-84" charset="-122"/>
                <a:cs typeface="+mn-cs"/>
                <a:sym typeface="Gill Sans" pitchFamily="-84" charset="0"/>
              </a:defRPr>
            </a:lvl4pPr>
            <a:lvl5pPr marL="1828800" algn="ctr" rtl="0" fontAlgn="base">
              <a:spcBef>
                <a:spcPct val="0"/>
              </a:spcBef>
              <a:spcAft>
                <a:spcPct val="0"/>
              </a:spcAft>
              <a:defRPr sz="3600" kern="1200">
                <a:solidFill>
                  <a:srgbClr val="000000"/>
                </a:solidFill>
                <a:latin typeface="Gill Sans" pitchFamily="-84" charset="0"/>
                <a:ea typeface="Heiti SC Light" pitchFamily="-84" charset="-122"/>
                <a:cs typeface="+mn-cs"/>
                <a:sym typeface="Gill Sans" pitchFamily="-84" charset="0"/>
              </a:defRPr>
            </a:lvl5pPr>
            <a:lvl6pPr marL="2286000" algn="l" defTabSz="914400" rtl="0" eaLnBrk="1" latinLnBrk="0" hangingPunct="1">
              <a:defRPr sz="3600" kern="1200">
                <a:solidFill>
                  <a:srgbClr val="000000"/>
                </a:solidFill>
                <a:latin typeface="Gill Sans" pitchFamily="-84" charset="0"/>
                <a:ea typeface="Heiti SC Light" pitchFamily="-84" charset="-122"/>
                <a:cs typeface="+mn-cs"/>
                <a:sym typeface="Gill Sans" pitchFamily="-84" charset="0"/>
              </a:defRPr>
            </a:lvl6pPr>
            <a:lvl7pPr marL="2743200" algn="l" defTabSz="914400" rtl="0" eaLnBrk="1" latinLnBrk="0" hangingPunct="1">
              <a:defRPr sz="3600" kern="1200">
                <a:solidFill>
                  <a:srgbClr val="000000"/>
                </a:solidFill>
                <a:latin typeface="Gill Sans" pitchFamily="-84" charset="0"/>
                <a:ea typeface="Heiti SC Light" pitchFamily="-84" charset="-122"/>
                <a:cs typeface="+mn-cs"/>
                <a:sym typeface="Gill Sans" pitchFamily="-84" charset="0"/>
              </a:defRPr>
            </a:lvl7pPr>
            <a:lvl8pPr marL="3200400" algn="l" defTabSz="914400" rtl="0" eaLnBrk="1" latinLnBrk="0" hangingPunct="1">
              <a:defRPr sz="3600" kern="1200">
                <a:solidFill>
                  <a:srgbClr val="000000"/>
                </a:solidFill>
                <a:latin typeface="Gill Sans" pitchFamily="-84" charset="0"/>
                <a:ea typeface="Heiti SC Light" pitchFamily="-84" charset="-122"/>
                <a:cs typeface="+mn-cs"/>
                <a:sym typeface="Gill Sans" pitchFamily="-84" charset="0"/>
              </a:defRPr>
            </a:lvl8pPr>
            <a:lvl9pPr marL="3657600" algn="l" defTabSz="914400" rtl="0" eaLnBrk="1" latinLnBrk="0" hangingPunct="1">
              <a:defRPr sz="3600" kern="1200">
                <a:solidFill>
                  <a:srgbClr val="000000"/>
                </a:solidFill>
                <a:latin typeface="Gill Sans" pitchFamily="-84" charset="0"/>
                <a:ea typeface="Heiti SC Light" pitchFamily="-84" charset="-122"/>
                <a:cs typeface="+mn-cs"/>
                <a:sym typeface="Gill Sans" pitchFamily="-84" charset="0"/>
              </a:defRPr>
            </a:lvl9pPr>
          </a:lstStyle>
          <a:p>
            <a:pPr>
              <a:defRPr/>
            </a:pPr>
            <a:fld id="{0976DD22-A212-4BD3-B017-5AF9B7AC8E6D}" type="slidenum">
              <a:rPr lang="en-US" sz="574" smtClean="0">
                <a:solidFill>
                  <a:srgbClr val="FFFFFF">
                    <a:lumMod val="65000"/>
                  </a:srgbClr>
                </a:solidFill>
                <a:latin typeface="Franklin Gothic Book" panose="020B0503020102020204" pitchFamily="34" charset="0"/>
              </a:rPr>
              <a:pPr>
                <a:defRPr/>
              </a:pPr>
              <a:t>‹#›</a:t>
            </a:fld>
            <a:endParaRPr lang="en-US" sz="574" dirty="0">
              <a:solidFill>
                <a:srgbClr val="FFFFFF">
                  <a:lumMod val="65000"/>
                </a:srgbClr>
              </a:solidFill>
              <a:latin typeface="Franklin Gothic Book" panose="020B0503020102020204" pitchFamily="34" charset="0"/>
            </a:endParaRPr>
          </a:p>
        </p:txBody>
      </p:sp>
      <p:sp>
        <p:nvSpPr>
          <p:cNvPr id="4" name="Text Placeholder 2">
            <a:extLst>
              <a:ext uri="{FF2B5EF4-FFF2-40B4-BE49-F238E27FC236}">
                <a16:creationId xmlns:a16="http://schemas.microsoft.com/office/drawing/2014/main" id="{893C2096-59E8-4C49-87E7-E37B7F8F3E98}"/>
              </a:ext>
            </a:extLst>
          </p:cNvPr>
          <p:cNvSpPr>
            <a:spLocks noGrp="1"/>
          </p:cNvSpPr>
          <p:nvPr>
            <p:ph type="body" idx="1"/>
          </p:nvPr>
        </p:nvSpPr>
        <p:spPr>
          <a:xfrm>
            <a:off x="412001" y="2346963"/>
            <a:ext cx="6894729" cy="6638079"/>
          </a:xfrm>
          <a:prstGeom prst="rect">
            <a:avLst/>
          </a:prstGeom>
        </p:spPr>
        <p:txBody>
          <a:bodyPr vert="horz" lIns="162553" tIns="81276" rIns="162553" bIns="81276" rtlCol="0">
            <a:normAutofit/>
          </a:bodyPr>
          <a:lstStyle/>
          <a:p>
            <a:pPr lvl="0"/>
            <a:r>
              <a:rPr lang="en-US" dirty="0"/>
              <a:t>Click to edit Master text styles</a:t>
            </a:r>
          </a:p>
          <a:p>
            <a:pPr lvl="1"/>
            <a:r>
              <a:rPr lang="en-US" dirty="0"/>
              <a:t>Second level</a:t>
            </a:r>
          </a:p>
          <a:p>
            <a:pPr lvl="2"/>
            <a:r>
              <a:rPr lang="en-US" dirty="0"/>
              <a:t>Third level</a:t>
            </a:r>
          </a:p>
        </p:txBody>
      </p:sp>
      <p:sp>
        <p:nvSpPr>
          <p:cNvPr id="2" name="Title Placeholder 1">
            <a:extLst>
              <a:ext uri="{FF2B5EF4-FFF2-40B4-BE49-F238E27FC236}">
                <a16:creationId xmlns:a16="http://schemas.microsoft.com/office/drawing/2014/main" id="{B8042F1A-434C-AF4C-BF99-69FEB7D5D7F7}"/>
              </a:ext>
            </a:extLst>
          </p:cNvPr>
          <p:cNvSpPr>
            <a:spLocks noGrp="1"/>
          </p:cNvSpPr>
          <p:nvPr>
            <p:ph type="title"/>
          </p:nvPr>
        </p:nvSpPr>
        <p:spPr>
          <a:xfrm>
            <a:off x="398124" y="841444"/>
            <a:ext cx="6885188" cy="1224122"/>
          </a:xfrm>
          <a:prstGeom prst="rect">
            <a:avLst/>
          </a:prstGeom>
        </p:spPr>
        <p:txBody>
          <a:bodyPr vert="horz" lIns="91440" tIns="45720" rIns="91440" bIns="45720" rtlCol="0" anchor="t">
            <a:normAutofit/>
          </a:bodyPr>
          <a:lstStyle/>
          <a:p>
            <a:r>
              <a:rPr lang="en-US"/>
              <a:t>Click to edit Master title style</a:t>
            </a:r>
            <a:endParaRPr lang="en-US" dirty="0"/>
          </a:p>
        </p:txBody>
      </p:sp>
    </p:spTree>
    <p:extLst>
      <p:ext uri="{BB962C8B-B14F-4D97-AF65-F5344CB8AC3E}">
        <p14:creationId xmlns:p14="http://schemas.microsoft.com/office/powerpoint/2010/main" val="2936750261"/>
      </p:ext>
    </p:extLst>
  </p:cSld>
  <p:clrMap bg1="lt1" tx1="dk1" bg2="lt2" tx2="dk2" accent1="accent1" accent2="accent2" accent3="accent3" accent4="accent4" accent5="accent5" accent6="accent6" hlink="hlink" folHlink="folHlink"/>
  <p:sldLayoutIdLst>
    <p:sldLayoutId id="2147484518" r:id="rId1"/>
  </p:sldLayoutIdLst>
  <p:hf sldNum="0" hdr="0" dt="0"/>
  <p:txStyles>
    <p:titleStyle>
      <a:lvl1pPr marL="21859" algn="l" defTabSz="777146" rtl="0" eaLnBrk="1" fontAlgn="base" latinLnBrk="0" hangingPunct="1">
        <a:lnSpc>
          <a:spcPts val="2534"/>
        </a:lnSpc>
        <a:spcBef>
          <a:spcPct val="0"/>
        </a:spcBef>
        <a:spcAft>
          <a:spcPct val="0"/>
        </a:spcAft>
        <a:buNone/>
        <a:defRPr lang="en-US" sz="2104" b="0" i="0" kern="1200" cap="none" spc="0" baseline="0" dirty="0">
          <a:solidFill>
            <a:schemeClr val="tx1"/>
          </a:solidFill>
          <a:latin typeface="+mj-lt"/>
          <a:ea typeface="ＭＳ Ｐゴシック" charset="0"/>
          <a:cs typeface="Arial Black" panose="020B0604020202020204" pitchFamily="34" charset="0"/>
          <a:sym typeface="Gill Sans" charset="0"/>
        </a:defRPr>
      </a:lvl1pPr>
    </p:titleStyle>
    <p:bodyStyle>
      <a:lvl1pPr marL="160280" indent="-160280" algn="l" defTabSz="777146" rtl="0" eaLnBrk="1" latinLnBrk="0" hangingPunct="1">
        <a:lnSpc>
          <a:spcPct val="100000"/>
        </a:lnSpc>
        <a:spcBef>
          <a:spcPts val="861"/>
        </a:spcBef>
        <a:buClr>
          <a:schemeClr val="bg2"/>
        </a:buClr>
        <a:buSzPct val="90000"/>
        <a:buFont typeface="Arial" panose="020B0604020202020204" pitchFamily="34" charset="0"/>
        <a:buChar char="•"/>
        <a:defRPr sz="1530" kern="1200" spc="0" baseline="0">
          <a:solidFill>
            <a:schemeClr val="bg2"/>
          </a:solidFill>
          <a:latin typeface="+mn-lt"/>
          <a:ea typeface="+mn-ea"/>
          <a:cs typeface="+mn-cs"/>
        </a:defRPr>
      </a:lvl1pPr>
      <a:lvl2pPr marL="410933" indent="-199142" algn="l" defTabSz="777146" rtl="0" eaLnBrk="1" latinLnBrk="0" hangingPunct="1">
        <a:lnSpc>
          <a:spcPct val="100000"/>
        </a:lnSpc>
        <a:spcBef>
          <a:spcPts val="861"/>
        </a:spcBef>
        <a:buClr>
          <a:schemeClr val="bg2"/>
        </a:buClr>
        <a:buFont typeface="Arial" panose="020B0604020202020204" pitchFamily="34" charset="0"/>
        <a:buChar char="–"/>
        <a:defRPr sz="1147" kern="1200" spc="0" baseline="0">
          <a:solidFill>
            <a:schemeClr val="bg2"/>
          </a:solidFill>
          <a:latin typeface="+mn-lt"/>
          <a:ea typeface="+mn-ea"/>
          <a:cs typeface="+mn-cs"/>
        </a:defRPr>
      </a:lvl2pPr>
      <a:lvl3pPr marL="577054" indent="-150569" algn="l" defTabSz="777146" rtl="0" eaLnBrk="1" latinLnBrk="0" hangingPunct="1">
        <a:lnSpc>
          <a:spcPct val="100000"/>
        </a:lnSpc>
        <a:spcBef>
          <a:spcPts val="861"/>
        </a:spcBef>
        <a:buClr>
          <a:schemeClr val="bg2"/>
        </a:buClr>
        <a:buFont typeface="Arial" panose="020B0604020202020204" pitchFamily="34" charset="0"/>
        <a:buChar char="•"/>
        <a:defRPr sz="956" kern="1200" spc="0" baseline="0">
          <a:solidFill>
            <a:schemeClr val="bg2"/>
          </a:solidFill>
          <a:latin typeface="+mn-lt"/>
          <a:ea typeface="+mn-ea"/>
          <a:cs typeface="+mn-cs"/>
        </a:defRPr>
      </a:lvl3pPr>
      <a:lvl4pPr marL="878699" indent="-194287" algn="l" defTabSz="777146" rtl="0" eaLnBrk="1" latinLnBrk="0" hangingPunct="1">
        <a:lnSpc>
          <a:spcPct val="100000"/>
        </a:lnSpc>
        <a:spcBef>
          <a:spcPts val="861"/>
        </a:spcBef>
        <a:buClr>
          <a:schemeClr val="bg2"/>
        </a:buClr>
        <a:buFont typeface="Arial" panose="020B0604020202020204" pitchFamily="34" charset="0"/>
        <a:buChar char="–"/>
        <a:defRPr sz="1339" kern="1200" spc="0" baseline="0">
          <a:solidFill>
            <a:schemeClr val="bg2"/>
          </a:solidFill>
          <a:latin typeface="+mn-lt"/>
          <a:ea typeface="+mn-ea"/>
          <a:cs typeface="+mn-cs"/>
        </a:defRPr>
      </a:lvl4pPr>
      <a:lvl5pPr marL="1092909" indent="-194287" algn="l" defTabSz="777146" rtl="0" eaLnBrk="1" latinLnBrk="0" hangingPunct="1">
        <a:lnSpc>
          <a:spcPct val="100000"/>
        </a:lnSpc>
        <a:spcBef>
          <a:spcPts val="861"/>
        </a:spcBef>
        <a:buClr>
          <a:schemeClr val="bg2"/>
        </a:buClr>
        <a:buFont typeface="Arial" panose="020B0604020202020204" pitchFamily="34" charset="0"/>
        <a:buChar char="»"/>
        <a:defRPr sz="1243" kern="1200" spc="0" baseline="0">
          <a:solidFill>
            <a:schemeClr val="bg2"/>
          </a:solidFill>
          <a:latin typeface="+mn-lt"/>
          <a:ea typeface="+mn-ea"/>
          <a:cs typeface="+mn-cs"/>
        </a:defRPr>
      </a:lvl5pPr>
      <a:lvl6pPr marL="2137151"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6pPr>
      <a:lvl7pPr marL="2525724"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7pPr>
      <a:lvl8pPr marL="2914297"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8pPr>
      <a:lvl9pPr marL="3302871"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9pPr>
    </p:bodyStyle>
    <p:otherStyle>
      <a:defPPr>
        <a:defRPr lang="en-US"/>
      </a:defPPr>
      <a:lvl1pPr marL="0" algn="l" defTabSz="777146" rtl="0" eaLnBrk="1" latinLnBrk="0" hangingPunct="1">
        <a:defRPr sz="1530" kern="1200">
          <a:solidFill>
            <a:schemeClr val="tx1"/>
          </a:solidFill>
          <a:latin typeface="+mn-lt"/>
          <a:ea typeface="+mn-ea"/>
          <a:cs typeface="+mn-cs"/>
        </a:defRPr>
      </a:lvl1pPr>
      <a:lvl2pPr marL="388573" algn="l" defTabSz="777146" rtl="0" eaLnBrk="1" latinLnBrk="0" hangingPunct="1">
        <a:defRPr sz="1530" kern="1200">
          <a:solidFill>
            <a:schemeClr val="tx1"/>
          </a:solidFill>
          <a:latin typeface="+mn-lt"/>
          <a:ea typeface="+mn-ea"/>
          <a:cs typeface="+mn-cs"/>
        </a:defRPr>
      </a:lvl2pPr>
      <a:lvl3pPr marL="777146" algn="l" defTabSz="777146" rtl="0" eaLnBrk="1" latinLnBrk="0" hangingPunct="1">
        <a:defRPr sz="1530" kern="1200">
          <a:solidFill>
            <a:schemeClr val="tx1"/>
          </a:solidFill>
          <a:latin typeface="+mn-lt"/>
          <a:ea typeface="+mn-ea"/>
          <a:cs typeface="+mn-cs"/>
        </a:defRPr>
      </a:lvl3pPr>
      <a:lvl4pPr marL="1165719" algn="l" defTabSz="777146" rtl="0" eaLnBrk="1" latinLnBrk="0" hangingPunct="1">
        <a:defRPr sz="1530" kern="1200">
          <a:solidFill>
            <a:schemeClr val="tx1"/>
          </a:solidFill>
          <a:latin typeface="+mn-lt"/>
          <a:ea typeface="+mn-ea"/>
          <a:cs typeface="+mn-cs"/>
        </a:defRPr>
      </a:lvl4pPr>
      <a:lvl5pPr marL="1554292" algn="l" defTabSz="777146" rtl="0" eaLnBrk="1" latinLnBrk="0" hangingPunct="1">
        <a:defRPr sz="1530" kern="1200">
          <a:solidFill>
            <a:schemeClr val="tx1"/>
          </a:solidFill>
          <a:latin typeface="+mn-lt"/>
          <a:ea typeface="+mn-ea"/>
          <a:cs typeface="+mn-cs"/>
        </a:defRPr>
      </a:lvl5pPr>
      <a:lvl6pPr marL="1942865" algn="l" defTabSz="777146" rtl="0" eaLnBrk="1" latinLnBrk="0" hangingPunct="1">
        <a:defRPr sz="1530" kern="1200">
          <a:solidFill>
            <a:schemeClr val="tx1"/>
          </a:solidFill>
          <a:latin typeface="+mn-lt"/>
          <a:ea typeface="+mn-ea"/>
          <a:cs typeface="+mn-cs"/>
        </a:defRPr>
      </a:lvl6pPr>
      <a:lvl7pPr marL="2331438" algn="l" defTabSz="777146" rtl="0" eaLnBrk="1" latinLnBrk="0" hangingPunct="1">
        <a:defRPr sz="1530" kern="1200">
          <a:solidFill>
            <a:schemeClr val="tx1"/>
          </a:solidFill>
          <a:latin typeface="+mn-lt"/>
          <a:ea typeface="+mn-ea"/>
          <a:cs typeface="+mn-cs"/>
        </a:defRPr>
      </a:lvl7pPr>
      <a:lvl8pPr marL="2720010" algn="l" defTabSz="777146" rtl="0" eaLnBrk="1" latinLnBrk="0" hangingPunct="1">
        <a:defRPr sz="1530" kern="1200">
          <a:solidFill>
            <a:schemeClr val="tx1"/>
          </a:solidFill>
          <a:latin typeface="+mn-lt"/>
          <a:ea typeface="+mn-ea"/>
          <a:cs typeface="+mn-cs"/>
        </a:defRPr>
      </a:lvl8pPr>
      <a:lvl9pPr marL="3108584" algn="l" defTabSz="777146"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29E0CAE-CCAD-F698-1CEA-F2071AFA379A}"/>
              </a:ext>
            </a:extLst>
          </p:cNvPr>
          <p:cNvSpPr/>
          <p:nvPr/>
        </p:nvSpPr>
        <p:spPr>
          <a:xfrm>
            <a:off x="0" y="6205276"/>
            <a:ext cx="7772400" cy="31673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2866D7A0-9B0C-1346-8C16-1B1EA023ED8D}"/>
              </a:ext>
            </a:extLst>
          </p:cNvPr>
          <p:cNvSpPr>
            <a:spLocks noGrp="1"/>
          </p:cNvSpPr>
          <p:nvPr>
            <p:ph type="title"/>
          </p:nvPr>
        </p:nvSpPr>
        <p:spPr>
          <a:xfrm>
            <a:off x="493654" y="532457"/>
            <a:ext cx="6817215" cy="890460"/>
          </a:xfrm>
        </p:spPr>
        <p:txBody>
          <a:bodyPr anchor="ctr"/>
          <a:lstStyle/>
          <a:p>
            <a:r>
              <a:rPr lang="en-US" dirty="0"/>
              <a:t>Retargeting</a:t>
            </a:r>
            <a:endParaRPr lang="en-US" sz="3600" dirty="0"/>
          </a:p>
        </p:txBody>
      </p:sp>
      <p:sp>
        <p:nvSpPr>
          <p:cNvPr id="4" name="Text Placeholder 3">
            <a:extLst>
              <a:ext uri="{FF2B5EF4-FFF2-40B4-BE49-F238E27FC236}">
                <a16:creationId xmlns:a16="http://schemas.microsoft.com/office/drawing/2014/main" id="{347CA0D6-7B45-8C4E-A1C0-AA615F456897}"/>
              </a:ext>
            </a:extLst>
          </p:cNvPr>
          <p:cNvSpPr>
            <a:spLocks noGrp="1"/>
          </p:cNvSpPr>
          <p:nvPr>
            <p:ph type="body" sz="quarter" idx="12"/>
          </p:nvPr>
        </p:nvSpPr>
        <p:spPr>
          <a:xfrm>
            <a:off x="0" y="1229659"/>
            <a:ext cx="7772400" cy="890461"/>
          </a:xfrm>
        </p:spPr>
        <p:txBody>
          <a:bodyPr/>
          <a:lstStyle/>
          <a:p>
            <a:pPr>
              <a:lnSpc>
                <a:spcPts val="2036"/>
              </a:lnSpc>
            </a:pPr>
            <a:r>
              <a:rPr lang="en-US" sz="1600" dirty="0">
                <a:latin typeface="Franklin Gothic Book" panose="020B0503020102020204" pitchFamily="34" charset="0"/>
              </a:rPr>
              <a:t>Retargeting uses 1st party audiences built by the advertiser. </a:t>
            </a:r>
            <a:br>
              <a:rPr lang="en-US" sz="1600" dirty="0">
                <a:latin typeface="Franklin Gothic Book" panose="020B0503020102020204" pitchFamily="34" charset="0"/>
              </a:rPr>
            </a:br>
            <a:r>
              <a:rPr lang="en-US" sz="1600" dirty="0">
                <a:latin typeface="Franklin Gothic Book" panose="020B0503020102020204" pitchFamily="34" charset="0"/>
              </a:rPr>
              <a:t>These audiences help to create a powerful digital advertising </a:t>
            </a:r>
            <a:br>
              <a:rPr lang="en-US" sz="1600" dirty="0">
                <a:latin typeface="Franklin Gothic Book" panose="020B0503020102020204" pitchFamily="34" charset="0"/>
              </a:rPr>
            </a:br>
            <a:r>
              <a:rPr lang="en-US" sz="1600" dirty="0">
                <a:latin typeface="Franklin Gothic Book" panose="020B0503020102020204" pitchFamily="34" charset="0"/>
              </a:rPr>
              <a:t>tactic that can supercharge marketing efforts.</a:t>
            </a:r>
          </a:p>
        </p:txBody>
      </p:sp>
      <p:sp>
        <p:nvSpPr>
          <p:cNvPr id="35" name="Text Placeholder 8">
            <a:extLst>
              <a:ext uri="{FF2B5EF4-FFF2-40B4-BE49-F238E27FC236}">
                <a16:creationId xmlns:a16="http://schemas.microsoft.com/office/drawing/2014/main" id="{BF4B185E-7650-DD8C-6DDC-228918AB93D5}"/>
              </a:ext>
            </a:extLst>
          </p:cNvPr>
          <p:cNvSpPr txBox="1">
            <a:spLocks/>
          </p:cNvSpPr>
          <p:nvPr/>
        </p:nvSpPr>
        <p:spPr>
          <a:xfrm>
            <a:off x="2331824" y="2299964"/>
            <a:ext cx="3108751" cy="358010"/>
          </a:xfrm>
          <a:prstGeom prst="rect">
            <a:avLst/>
          </a:prstGeom>
        </p:spPr>
        <p:txBody>
          <a:bodyPr vert="horz" lIns="162553" tIns="0" rIns="162553" bIns="81276" rtlCol="0" anchor="ctr" anchorCtr="0">
            <a:noAutofit/>
          </a:bodyPr>
          <a:lstStyle>
            <a:lvl1pPr marL="0" indent="0" algn="l" defTabSz="777165" rtl="0" eaLnBrk="1" fontAlgn="base" latinLnBrk="0" hangingPunct="1">
              <a:lnSpc>
                <a:spcPct val="100000"/>
              </a:lnSpc>
              <a:spcBef>
                <a:spcPts val="861"/>
              </a:spcBef>
              <a:spcAft>
                <a:spcPct val="0"/>
              </a:spcAft>
              <a:buClr>
                <a:schemeClr val="bg2"/>
              </a:buClr>
              <a:buSzPct val="90000"/>
              <a:buFont typeface="Arial" panose="020B0604020202020204" pitchFamily="34" charset="0"/>
              <a:buNone/>
              <a:defRPr lang="en-US" sz="1000" kern="1200" spc="143" baseline="0" dirty="0" smtClean="0">
                <a:solidFill>
                  <a:schemeClr val="bg2"/>
                </a:solidFill>
                <a:latin typeface="+mj-lt"/>
                <a:ea typeface="Source Sans Pro Semibold" panose="020B0503030403020204" pitchFamily="34" charset="0"/>
                <a:cs typeface="+mn-cs"/>
                <a:sym typeface="Gill Sans" pitchFamily="-84" charset="0"/>
              </a:defRPr>
            </a:lvl1pPr>
            <a:lvl2pPr marL="410933" indent="-199142" algn="l" defTabSz="777146" rtl="0" eaLnBrk="1" latinLnBrk="0" hangingPunct="1">
              <a:lnSpc>
                <a:spcPct val="100000"/>
              </a:lnSpc>
              <a:spcBef>
                <a:spcPts val="861"/>
              </a:spcBef>
              <a:buClr>
                <a:schemeClr val="bg2"/>
              </a:buClr>
              <a:buFont typeface="Arial" panose="020B0604020202020204" pitchFamily="34" charset="0"/>
              <a:buChar char="–"/>
              <a:defRPr sz="1147" kern="1200" spc="0" baseline="0">
                <a:solidFill>
                  <a:schemeClr val="bg2"/>
                </a:solidFill>
                <a:latin typeface="+mn-lt"/>
                <a:ea typeface="+mn-ea"/>
                <a:cs typeface="+mn-cs"/>
              </a:defRPr>
            </a:lvl2pPr>
            <a:lvl3pPr marL="577054" indent="-150569" algn="l" defTabSz="777146" rtl="0" eaLnBrk="1" latinLnBrk="0" hangingPunct="1">
              <a:lnSpc>
                <a:spcPct val="100000"/>
              </a:lnSpc>
              <a:spcBef>
                <a:spcPts val="861"/>
              </a:spcBef>
              <a:buClr>
                <a:schemeClr val="bg2"/>
              </a:buClr>
              <a:buFont typeface="Arial" panose="020B0604020202020204" pitchFamily="34" charset="0"/>
              <a:buChar char="•"/>
              <a:defRPr sz="956" kern="1200" spc="0" baseline="0">
                <a:solidFill>
                  <a:schemeClr val="bg2"/>
                </a:solidFill>
                <a:latin typeface="+mn-lt"/>
                <a:ea typeface="+mn-ea"/>
                <a:cs typeface="+mn-cs"/>
              </a:defRPr>
            </a:lvl3pPr>
            <a:lvl4pPr marL="878699" indent="-194287" algn="l" defTabSz="777146" rtl="0" eaLnBrk="1" latinLnBrk="0" hangingPunct="1">
              <a:lnSpc>
                <a:spcPct val="100000"/>
              </a:lnSpc>
              <a:spcBef>
                <a:spcPts val="861"/>
              </a:spcBef>
              <a:buClr>
                <a:schemeClr val="bg2"/>
              </a:buClr>
              <a:buFont typeface="Arial" panose="020B0604020202020204" pitchFamily="34" charset="0"/>
              <a:buChar char="–"/>
              <a:defRPr sz="1339" kern="1200" spc="0" baseline="0">
                <a:solidFill>
                  <a:schemeClr val="bg2"/>
                </a:solidFill>
                <a:latin typeface="+mn-lt"/>
                <a:ea typeface="+mn-ea"/>
                <a:cs typeface="+mn-cs"/>
              </a:defRPr>
            </a:lvl4pPr>
            <a:lvl5pPr marL="1092909" indent="-194287" algn="l" defTabSz="777146" rtl="0" eaLnBrk="1" latinLnBrk="0" hangingPunct="1">
              <a:lnSpc>
                <a:spcPct val="100000"/>
              </a:lnSpc>
              <a:spcBef>
                <a:spcPts val="861"/>
              </a:spcBef>
              <a:buClr>
                <a:schemeClr val="bg2"/>
              </a:buClr>
              <a:buFont typeface="Arial" panose="020B0604020202020204" pitchFamily="34" charset="0"/>
              <a:buChar char="»"/>
              <a:defRPr sz="1243" kern="1200" spc="0" baseline="0">
                <a:solidFill>
                  <a:schemeClr val="bg2"/>
                </a:solidFill>
                <a:latin typeface="+mn-lt"/>
                <a:ea typeface="+mn-ea"/>
                <a:cs typeface="+mn-cs"/>
              </a:defRPr>
            </a:lvl5pPr>
            <a:lvl6pPr marL="2137151"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6pPr>
            <a:lvl7pPr marL="2525724"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7pPr>
            <a:lvl8pPr marL="2914297"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8pPr>
            <a:lvl9pPr marL="3302871"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9pPr>
          </a:lstStyle>
          <a:p>
            <a:pPr algn="ctr"/>
            <a:r>
              <a:rPr lang="en-US" sz="1400" dirty="0">
                <a:solidFill>
                  <a:schemeClr val="accent3"/>
                </a:solidFill>
              </a:rPr>
              <a:t>BUILD AN AUDIENCE</a:t>
            </a:r>
          </a:p>
        </p:txBody>
      </p:sp>
      <p:cxnSp>
        <p:nvCxnSpPr>
          <p:cNvPr id="39" name="Straight Connector 38">
            <a:extLst>
              <a:ext uri="{FF2B5EF4-FFF2-40B4-BE49-F238E27FC236}">
                <a16:creationId xmlns:a16="http://schemas.microsoft.com/office/drawing/2014/main" id="{D6122852-65F6-2850-1E70-4321C5DC5445}"/>
              </a:ext>
            </a:extLst>
          </p:cNvPr>
          <p:cNvCxnSpPr>
            <a:cxnSpLocks/>
          </p:cNvCxnSpPr>
          <p:nvPr/>
        </p:nvCxnSpPr>
        <p:spPr>
          <a:xfrm>
            <a:off x="876300" y="3733800"/>
            <a:ext cx="60198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E4B31569-8A05-095A-E2C1-2E08DD23DF41}"/>
              </a:ext>
            </a:extLst>
          </p:cNvPr>
          <p:cNvSpPr/>
          <p:nvPr/>
        </p:nvSpPr>
        <p:spPr>
          <a:xfrm>
            <a:off x="614837" y="2581795"/>
            <a:ext cx="3337819" cy="984885"/>
          </a:xfrm>
          <a:prstGeom prst="rect">
            <a:avLst/>
          </a:prstGeom>
        </p:spPr>
        <p:txBody>
          <a:bodyPr wrap="square">
            <a:spAutoFit/>
          </a:bodyPr>
          <a:lstStyle/>
          <a:p>
            <a:pPr algn="l"/>
            <a:r>
              <a:rPr lang="en-US" sz="1600" dirty="0">
                <a:solidFill>
                  <a:schemeClr val="bg2"/>
                </a:solidFill>
                <a:latin typeface="+mj-lt"/>
                <a:sym typeface="Gill Sans" charset="0"/>
              </a:rPr>
              <a:t>Website</a:t>
            </a:r>
          </a:p>
          <a:p>
            <a:pPr algn="l"/>
            <a:r>
              <a:rPr lang="en-US" sz="1400" dirty="0">
                <a:solidFill>
                  <a:schemeClr val="bg2"/>
                </a:solidFill>
                <a:latin typeface="+mn-lt"/>
                <a:ea typeface="ＭＳ Ｐゴシック" charset="0"/>
                <a:cs typeface="Arial Black" panose="020B0604020202020204" pitchFamily="34" charset="0"/>
                <a:sym typeface="Gill Sans" charset="0"/>
              </a:rPr>
              <a:t>A pixel or line of code is placed on the backend of the website and an audience is created from website visitors.</a:t>
            </a:r>
          </a:p>
        </p:txBody>
      </p:sp>
      <p:sp>
        <p:nvSpPr>
          <p:cNvPr id="8" name="Rectangle 7">
            <a:extLst>
              <a:ext uri="{FF2B5EF4-FFF2-40B4-BE49-F238E27FC236}">
                <a16:creationId xmlns:a16="http://schemas.microsoft.com/office/drawing/2014/main" id="{DFF39720-4AD6-EB4F-5A16-433BD1791042}"/>
              </a:ext>
            </a:extLst>
          </p:cNvPr>
          <p:cNvSpPr/>
          <p:nvPr/>
        </p:nvSpPr>
        <p:spPr>
          <a:xfrm>
            <a:off x="3934843" y="2590800"/>
            <a:ext cx="3222719" cy="984885"/>
          </a:xfrm>
          <a:prstGeom prst="rect">
            <a:avLst/>
          </a:prstGeom>
        </p:spPr>
        <p:txBody>
          <a:bodyPr wrap="square">
            <a:spAutoFit/>
          </a:bodyPr>
          <a:lstStyle/>
          <a:p>
            <a:pPr algn="l"/>
            <a:r>
              <a:rPr lang="en-US" sz="1600" dirty="0">
                <a:solidFill>
                  <a:schemeClr val="bg2"/>
                </a:solidFill>
                <a:latin typeface="+mj-lt"/>
              </a:rPr>
              <a:t>Clickers</a:t>
            </a:r>
          </a:p>
          <a:p>
            <a:pPr algn="l"/>
            <a:r>
              <a:rPr lang="en-US" sz="1400" dirty="0">
                <a:solidFill>
                  <a:schemeClr val="bg2"/>
                </a:solidFill>
                <a:latin typeface="+mn-lt"/>
                <a:ea typeface="ＭＳ Ｐゴシック" charset="0"/>
                <a:cs typeface="Arial Black" panose="020B0604020202020204" pitchFamily="34" charset="0"/>
              </a:rPr>
              <a:t>No pixel placement is required of the advertiser. The audience is created from clickers captured from the campaign. </a:t>
            </a:r>
          </a:p>
        </p:txBody>
      </p:sp>
      <p:cxnSp>
        <p:nvCxnSpPr>
          <p:cNvPr id="13" name="Straight Connector 12">
            <a:extLst>
              <a:ext uri="{FF2B5EF4-FFF2-40B4-BE49-F238E27FC236}">
                <a16:creationId xmlns:a16="http://schemas.microsoft.com/office/drawing/2014/main" id="{B83CF1DF-714A-14F1-5ADC-99037824E87F}"/>
              </a:ext>
            </a:extLst>
          </p:cNvPr>
          <p:cNvCxnSpPr>
            <a:cxnSpLocks/>
          </p:cNvCxnSpPr>
          <p:nvPr/>
        </p:nvCxnSpPr>
        <p:spPr>
          <a:xfrm>
            <a:off x="876300" y="2209800"/>
            <a:ext cx="60198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8">
            <a:extLst>
              <a:ext uri="{FF2B5EF4-FFF2-40B4-BE49-F238E27FC236}">
                <a16:creationId xmlns:a16="http://schemas.microsoft.com/office/drawing/2014/main" id="{BC171482-8039-BBBF-08A8-3D059C5B3368}"/>
              </a:ext>
            </a:extLst>
          </p:cNvPr>
          <p:cNvSpPr txBox="1">
            <a:spLocks/>
          </p:cNvSpPr>
          <p:nvPr/>
        </p:nvSpPr>
        <p:spPr>
          <a:xfrm>
            <a:off x="0" y="3823509"/>
            <a:ext cx="7772400" cy="443691"/>
          </a:xfrm>
          <a:prstGeom prst="rect">
            <a:avLst/>
          </a:prstGeom>
        </p:spPr>
        <p:txBody>
          <a:bodyPr/>
          <a:lstStyle>
            <a:lvl1pPr marL="160280" indent="-160280" algn="l" defTabSz="777146" rtl="0" eaLnBrk="1" latinLnBrk="0" hangingPunct="1">
              <a:lnSpc>
                <a:spcPct val="100000"/>
              </a:lnSpc>
              <a:spcBef>
                <a:spcPts val="861"/>
              </a:spcBef>
              <a:buClr>
                <a:schemeClr val="bg2"/>
              </a:buClr>
              <a:buSzPct val="90000"/>
              <a:buFont typeface="Arial" panose="020B0604020202020204" pitchFamily="34" charset="0"/>
              <a:buChar char="•"/>
              <a:defRPr sz="1530" kern="1200" spc="0" baseline="0">
                <a:solidFill>
                  <a:schemeClr val="bg2"/>
                </a:solidFill>
                <a:latin typeface="+mn-lt"/>
                <a:ea typeface="+mn-ea"/>
                <a:cs typeface="+mn-cs"/>
              </a:defRPr>
            </a:lvl1pPr>
            <a:lvl2pPr marL="410933" indent="-199142" algn="l" defTabSz="777146" rtl="0" eaLnBrk="1" latinLnBrk="0" hangingPunct="1">
              <a:lnSpc>
                <a:spcPct val="100000"/>
              </a:lnSpc>
              <a:spcBef>
                <a:spcPts val="861"/>
              </a:spcBef>
              <a:buClr>
                <a:schemeClr val="bg2"/>
              </a:buClr>
              <a:buFont typeface="Arial" panose="020B0604020202020204" pitchFamily="34" charset="0"/>
              <a:buChar char="–"/>
              <a:defRPr sz="1147" kern="1200" spc="0" baseline="0">
                <a:solidFill>
                  <a:schemeClr val="bg2"/>
                </a:solidFill>
                <a:latin typeface="+mn-lt"/>
                <a:ea typeface="+mn-ea"/>
                <a:cs typeface="+mn-cs"/>
              </a:defRPr>
            </a:lvl2pPr>
            <a:lvl3pPr marL="577054" indent="-150569" algn="l" defTabSz="777146" rtl="0" eaLnBrk="1" latinLnBrk="0" hangingPunct="1">
              <a:lnSpc>
                <a:spcPct val="100000"/>
              </a:lnSpc>
              <a:spcBef>
                <a:spcPts val="861"/>
              </a:spcBef>
              <a:buClr>
                <a:schemeClr val="bg2"/>
              </a:buClr>
              <a:buFont typeface="Arial" panose="020B0604020202020204" pitchFamily="34" charset="0"/>
              <a:buChar char="•"/>
              <a:defRPr sz="956" kern="1200" spc="0" baseline="0">
                <a:solidFill>
                  <a:schemeClr val="bg2"/>
                </a:solidFill>
                <a:latin typeface="+mn-lt"/>
                <a:ea typeface="+mn-ea"/>
                <a:cs typeface="+mn-cs"/>
              </a:defRPr>
            </a:lvl3pPr>
            <a:lvl4pPr marL="878699" indent="-194287" algn="l" defTabSz="777146" rtl="0" eaLnBrk="1" latinLnBrk="0" hangingPunct="1">
              <a:lnSpc>
                <a:spcPct val="100000"/>
              </a:lnSpc>
              <a:spcBef>
                <a:spcPts val="861"/>
              </a:spcBef>
              <a:buClr>
                <a:schemeClr val="bg2"/>
              </a:buClr>
              <a:buFont typeface="Arial" panose="020B0604020202020204" pitchFamily="34" charset="0"/>
              <a:buChar char="–"/>
              <a:defRPr sz="1339" kern="1200" spc="0" baseline="0">
                <a:solidFill>
                  <a:schemeClr val="bg2"/>
                </a:solidFill>
                <a:latin typeface="+mn-lt"/>
                <a:ea typeface="+mn-ea"/>
                <a:cs typeface="+mn-cs"/>
              </a:defRPr>
            </a:lvl4pPr>
            <a:lvl5pPr marL="1092909" indent="-194287" algn="l" defTabSz="777146" rtl="0" eaLnBrk="1" latinLnBrk="0" hangingPunct="1">
              <a:lnSpc>
                <a:spcPct val="100000"/>
              </a:lnSpc>
              <a:spcBef>
                <a:spcPts val="861"/>
              </a:spcBef>
              <a:buClr>
                <a:schemeClr val="bg2"/>
              </a:buClr>
              <a:buFont typeface="Arial" panose="020B0604020202020204" pitchFamily="34" charset="0"/>
              <a:buChar char="»"/>
              <a:defRPr sz="1243" kern="1200" spc="0" baseline="0">
                <a:solidFill>
                  <a:schemeClr val="bg2"/>
                </a:solidFill>
                <a:latin typeface="+mn-lt"/>
                <a:ea typeface="+mn-ea"/>
                <a:cs typeface="+mn-cs"/>
              </a:defRPr>
            </a:lvl5pPr>
            <a:lvl6pPr marL="2137151"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6pPr>
            <a:lvl7pPr marL="2525724"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7pPr>
            <a:lvl8pPr marL="2914297"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8pPr>
            <a:lvl9pPr marL="3302871"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9pPr>
          </a:lstStyle>
          <a:p>
            <a:pPr marL="0" indent="0" algn="ctr" fontAlgn="base">
              <a:lnSpc>
                <a:spcPct val="110000"/>
              </a:lnSpc>
              <a:spcBef>
                <a:spcPct val="0"/>
              </a:spcBef>
              <a:spcAft>
                <a:spcPct val="0"/>
              </a:spcAft>
              <a:buFont typeface="Arial" panose="020B0604020202020204" pitchFamily="34" charset="0"/>
              <a:buNone/>
            </a:pPr>
            <a:r>
              <a:rPr lang="en-US" sz="1400" spc="143" dirty="0">
                <a:solidFill>
                  <a:schemeClr val="accent3"/>
                </a:solidFill>
                <a:latin typeface="+mj-lt"/>
                <a:ea typeface="Source Sans Pro Semibold" panose="020B0503030403020204" pitchFamily="34" charset="0"/>
              </a:rPr>
              <a:t>DESIGN YOUR STRATEGY</a:t>
            </a:r>
          </a:p>
        </p:txBody>
      </p:sp>
      <p:sp>
        <p:nvSpPr>
          <p:cNvPr id="37" name="Rectangle 36">
            <a:extLst>
              <a:ext uri="{FF2B5EF4-FFF2-40B4-BE49-F238E27FC236}">
                <a16:creationId xmlns:a16="http://schemas.microsoft.com/office/drawing/2014/main" id="{96DD8D02-8566-8726-FC42-B0E8BA360F10}"/>
              </a:ext>
            </a:extLst>
          </p:cNvPr>
          <p:cNvSpPr/>
          <p:nvPr/>
        </p:nvSpPr>
        <p:spPr>
          <a:xfrm>
            <a:off x="4524920" y="4275740"/>
            <a:ext cx="2632217" cy="830997"/>
          </a:xfrm>
          <a:prstGeom prst="rect">
            <a:avLst/>
          </a:prstGeom>
        </p:spPr>
        <p:txBody>
          <a:bodyPr wrap="square">
            <a:spAutoFit/>
          </a:bodyPr>
          <a:lstStyle/>
          <a:p>
            <a:pPr algn="l"/>
            <a:r>
              <a:rPr lang="en-US" sz="1200" dirty="0">
                <a:solidFill>
                  <a:srgbClr val="16A7DB"/>
                </a:solidFill>
                <a:latin typeface="+mj-lt"/>
              </a:rPr>
              <a:t>CROSS DEVICE</a:t>
            </a:r>
          </a:p>
          <a:p>
            <a:pPr algn="l"/>
            <a:r>
              <a:rPr lang="en-US" sz="1200" dirty="0">
                <a:solidFill>
                  <a:schemeClr val="bg2"/>
                </a:solidFill>
                <a:latin typeface="Franklin Gothic Book" panose="020B0503020102020204" pitchFamily="34" charset="0"/>
              </a:rPr>
              <a:t>Reach the audience on any device to increase the reach and performance of the retargeting tactic. </a:t>
            </a:r>
          </a:p>
        </p:txBody>
      </p:sp>
      <p:pic>
        <p:nvPicPr>
          <p:cNvPr id="41" name="Graphic 40">
            <a:extLst>
              <a:ext uri="{FF2B5EF4-FFF2-40B4-BE49-F238E27FC236}">
                <a16:creationId xmlns:a16="http://schemas.microsoft.com/office/drawing/2014/main" id="{54864204-D6A9-8ABE-9B1B-D2471DEE43B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15262" y="4341932"/>
            <a:ext cx="463073" cy="337918"/>
          </a:xfrm>
          <a:prstGeom prst="rect">
            <a:avLst/>
          </a:prstGeom>
        </p:spPr>
      </p:pic>
      <p:pic>
        <p:nvPicPr>
          <p:cNvPr id="50" name="Graphic 49">
            <a:extLst>
              <a:ext uri="{FF2B5EF4-FFF2-40B4-BE49-F238E27FC236}">
                <a16:creationId xmlns:a16="http://schemas.microsoft.com/office/drawing/2014/main" id="{68998567-39AB-6DEF-616A-1D264902EC9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11741" y="4315756"/>
            <a:ext cx="295679" cy="443518"/>
          </a:xfrm>
          <a:prstGeom prst="rect">
            <a:avLst/>
          </a:prstGeom>
        </p:spPr>
      </p:pic>
      <p:pic>
        <p:nvPicPr>
          <p:cNvPr id="51" name="Graphic 50">
            <a:extLst>
              <a:ext uri="{FF2B5EF4-FFF2-40B4-BE49-F238E27FC236}">
                <a16:creationId xmlns:a16="http://schemas.microsoft.com/office/drawing/2014/main" id="{4084EBB4-AC4D-AFB9-9460-AA096C31AA0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046949" y="5254163"/>
            <a:ext cx="425262" cy="396911"/>
          </a:xfrm>
          <a:prstGeom prst="rect">
            <a:avLst/>
          </a:prstGeom>
        </p:spPr>
      </p:pic>
      <p:sp>
        <p:nvSpPr>
          <p:cNvPr id="52" name="TextBox 51">
            <a:extLst>
              <a:ext uri="{FF2B5EF4-FFF2-40B4-BE49-F238E27FC236}">
                <a16:creationId xmlns:a16="http://schemas.microsoft.com/office/drawing/2014/main" id="{9FDB2173-B2E0-053E-B532-05D1E54CE1CC}"/>
              </a:ext>
            </a:extLst>
          </p:cNvPr>
          <p:cNvSpPr txBox="1"/>
          <p:nvPr/>
        </p:nvSpPr>
        <p:spPr>
          <a:xfrm>
            <a:off x="1243335" y="5254163"/>
            <a:ext cx="2517753" cy="738664"/>
          </a:xfrm>
          <a:prstGeom prst="rect">
            <a:avLst/>
          </a:prstGeom>
          <a:noFill/>
        </p:spPr>
        <p:txBody>
          <a:bodyPr wrap="square" lIns="0" tIns="0" rIns="0" bIns="0" rtlCol="0" anchor="t">
            <a:spAutoFit/>
          </a:bodyPr>
          <a:lstStyle/>
          <a:p>
            <a:pPr algn="l"/>
            <a:r>
              <a:rPr lang="en-US" sz="1200" dirty="0">
                <a:solidFill>
                  <a:srgbClr val="16A7DB"/>
                </a:solidFill>
                <a:latin typeface="+mj-lt"/>
              </a:rPr>
              <a:t>PIXEL FEASIBILITY </a:t>
            </a:r>
            <a:r>
              <a:rPr lang="en-US" sz="1200" dirty="0">
                <a:solidFill>
                  <a:schemeClr val="bg2"/>
                </a:solidFill>
                <a:latin typeface="Franklin Gothic Book" panose="020B0503020102020204" pitchFamily="34" charset="0"/>
              </a:rPr>
              <a:t>(if using a pixel)</a:t>
            </a:r>
          </a:p>
          <a:p>
            <a:pPr marL="171450" indent="-171450" algn="l">
              <a:buFont typeface="Arial" panose="020B0604020202020204" pitchFamily="34" charset="0"/>
              <a:buChar char="•"/>
            </a:pPr>
            <a:r>
              <a:rPr lang="en-US" sz="1200" dirty="0">
                <a:solidFill>
                  <a:schemeClr val="bg2"/>
                </a:solidFill>
                <a:latin typeface="Franklin Gothic Book" panose="020B0503020102020204" pitchFamily="34" charset="0"/>
              </a:rPr>
              <a:t>Is there backend access to the site?</a:t>
            </a:r>
          </a:p>
          <a:p>
            <a:pPr marL="171450" indent="-171450" algn="l">
              <a:buFont typeface="Arial" panose="020B0604020202020204" pitchFamily="34" charset="0"/>
              <a:buChar char="•"/>
            </a:pPr>
            <a:r>
              <a:rPr lang="en-US" sz="1200" dirty="0">
                <a:solidFill>
                  <a:schemeClr val="bg2"/>
                </a:solidFill>
                <a:latin typeface="Franklin Gothic Book" panose="020B0503020102020204" pitchFamily="34" charset="0"/>
              </a:rPr>
              <a:t>Can someone place the pixel?</a:t>
            </a:r>
          </a:p>
          <a:p>
            <a:pPr marL="171450" indent="-171450" algn="l">
              <a:buFont typeface="Arial" panose="020B0604020202020204" pitchFamily="34" charset="0"/>
              <a:buChar char="•"/>
            </a:pPr>
            <a:r>
              <a:rPr lang="en-US" sz="1200" dirty="0">
                <a:solidFill>
                  <a:schemeClr val="bg2"/>
                </a:solidFill>
                <a:latin typeface="Franklin Gothic Book" panose="020B0503020102020204" pitchFamily="34" charset="0"/>
              </a:rPr>
              <a:t>Where will the pixel be placed?</a:t>
            </a:r>
          </a:p>
        </p:txBody>
      </p:sp>
      <p:sp>
        <p:nvSpPr>
          <p:cNvPr id="53" name="TextBox 52">
            <a:extLst>
              <a:ext uri="{FF2B5EF4-FFF2-40B4-BE49-F238E27FC236}">
                <a16:creationId xmlns:a16="http://schemas.microsoft.com/office/drawing/2014/main" id="{40FDB9B7-3836-24A4-DCCE-722B8CA1ED08}"/>
              </a:ext>
            </a:extLst>
          </p:cNvPr>
          <p:cNvSpPr txBox="1"/>
          <p:nvPr/>
        </p:nvSpPr>
        <p:spPr>
          <a:xfrm>
            <a:off x="1249644" y="4330853"/>
            <a:ext cx="1595258" cy="553998"/>
          </a:xfrm>
          <a:prstGeom prst="rect">
            <a:avLst/>
          </a:prstGeom>
          <a:noFill/>
        </p:spPr>
        <p:txBody>
          <a:bodyPr wrap="square" lIns="0" tIns="0" rIns="0" bIns="0" rtlCol="0" anchor="t">
            <a:spAutoFit/>
          </a:bodyPr>
          <a:lstStyle/>
          <a:p>
            <a:pPr algn="l"/>
            <a:r>
              <a:rPr lang="en-US" sz="1200" dirty="0">
                <a:solidFill>
                  <a:srgbClr val="16A7DB"/>
                </a:solidFill>
                <a:latin typeface="+mj-lt"/>
              </a:rPr>
              <a:t>AUDIENCE COLLECTION</a:t>
            </a:r>
          </a:p>
          <a:p>
            <a:pPr algn="l"/>
            <a:r>
              <a:rPr lang="en-US" sz="1200" dirty="0">
                <a:solidFill>
                  <a:schemeClr val="bg2"/>
                </a:solidFill>
                <a:latin typeface="Franklin Gothic Book" panose="020B0503020102020204" pitchFamily="34" charset="0"/>
              </a:rPr>
              <a:t>Determine how data will be collected.  </a:t>
            </a:r>
          </a:p>
        </p:txBody>
      </p:sp>
      <p:sp>
        <p:nvSpPr>
          <p:cNvPr id="54" name="TextBox 53">
            <a:extLst>
              <a:ext uri="{FF2B5EF4-FFF2-40B4-BE49-F238E27FC236}">
                <a16:creationId xmlns:a16="http://schemas.microsoft.com/office/drawing/2014/main" id="{64F404B5-F4A3-97D2-3BDF-B72EF977F56F}"/>
              </a:ext>
            </a:extLst>
          </p:cNvPr>
          <p:cNvSpPr txBox="1"/>
          <p:nvPr/>
        </p:nvSpPr>
        <p:spPr>
          <a:xfrm>
            <a:off x="4602882" y="5254163"/>
            <a:ext cx="2554256" cy="738664"/>
          </a:xfrm>
          <a:prstGeom prst="rect">
            <a:avLst/>
          </a:prstGeom>
          <a:noFill/>
        </p:spPr>
        <p:txBody>
          <a:bodyPr wrap="square" lIns="0" tIns="0" rIns="0" bIns="0" rtlCol="0" anchor="t">
            <a:spAutoFit/>
          </a:bodyPr>
          <a:lstStyle/>
          <a:p>
            <a:pPr algn="l"/>
            <a:r>
              <a:rPr lang="en-US" sz="1200" dirty="0">
                <a:solidFill>
                  <a:srgbClr val="16A7DB"/>
                </a:solidFill>
                <a:latin typeface="+mj-lt"/>
              </a:rPr>
              <a:t>CREATIVE STRATEGY</a:t>
            </a:r>
          </a:p>
          <a:p>
            <a:pPr algn="l"/>
            <a:r>
              <a:rPr lang="en-US" sz="1200" dirty="0">
                <a:solidFill>
                  <a:schemeClr val="bg2"/>
                </a:solidFill>
                <a:latin typeface="Franklin Gothic Book" panose="020B0503020102020204" pitchFamily="34" charset="0"/>
              </a:rPr>
              <a:t>Decide if the creative for the retargeting tactic will be the same or different from other tactics on the plan.</a:t>
            </a:r>
          </a:p>
        </p:txBody>
      </p:sp>
      <p:pic>
        <p:nvPicPr>
          <p:cNvPr id="56" name="Picture 60">
            <a:extLst>
              <a:ext uri="{FF2B5EF4-FFF2-40B4-BE49-F238E27FC236}">
                <a16:creationId xmlns:a16="http://schemas.microsoft.com/office/drawing/2014/main" id="{BB0B35EA-DC86-137E-E920-B821855747E7}"/>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728955" y="5293118"/>
            <a:ext cx="349380" cy="349380"/>
          </a:xfrm>
          <a:prstGeom prst="rect">
            <a:avLst/>
          </a:prstGeom>
        </p:spPr>
      </p:pic>
      <p:sp>
        <p:nvSpPr>
          <p:cNvPr id="60" name="Text Placeholder 8">
            <a:extLst>
              <a:ext uri="{FF2B5EF4-FFF2-40B4-BE49-F238E27FC236}">
                <a16:creationId xmlns:a16="http://schemas.microsoft.com/office/drawing/2014/main" id="{318BA79E-2308-76AF-E8CD-E3778F600F7D}"/>
              </a:ext>
            </a:extLst>
          </p:cNvPr>
          <p:cNvSpPr txBox="1">
            <a:spLocks/>
          </p:cNvSpPr>
          <p:nvPr/>
        </p:nvSpPr>
        <p:spPr>
          <a:xfrm>
            <a:off x="1927503" y="6394095"/>
            <a:ext cx="3917395" cy="358010"/>
          </a:xfrm>
          <a:prstGeom prst="rect">
            <a:avLst/>
          </a:prstGeom>
        </p:spPr>
        <p:txBody>
          <a:bodyPr vert="horz" lIns="162553" tIns="0" rIns="162553" bIns="81276" rtlCol="0" anchor="ctr" anchorCtr="0">
            <a:noAutofit/>
          </a:bodyPr>
          <a:lstStyle>
            <a:lvl1pPr marL="0" indent="0" algn="l" defTabSz="777165" rtl="0" eaLnBrk="1" fontAlgn="base" latinLnBrk="0" hangingPunct="1">
              <a:lnSpc>
                <a:spcPct val="100000"/>
              </a:lnSpc>
              <a:spcBef>
                <a:spcPts val="861"/>
              </a:spcBef>
              <a:spcAft>
                <a:spcPct val="0"/>
              </a:spcAft>
              <a:buClr>
                <a:schemeClr val="bg2"/>
              </a:buClr>
              <a:buSzPct val="90000"/>
              <a:buFont typeface="Arial" panose="020B0604020202020204" pitchFamily="34" charset="0"/>
              <a:buNone/>
              <a:defRPr lang="en-US" sz="1000" kern="1200" spc="143" baseline="0" dirty="0" smtClean="0">
                <a:solidFill>
                  <a:schemeClr val="bg2"/>
                </a:solidFill>
                <a:latin typeface="+mj-lt"/>
                <a:ea typeface="Source Sans Pro Semibold" panose="020B0503030403020204" pitchFamily="34" charset="0"/>
                <a:cs typeface="+mn-cs"/>
                <a:sym typeface="Gill Sans" pitchFamily="-84" charset="0"/>
              </a:defRPr>
            </a:lvl1pPr>
            <a:lvl2pPr marL="410933" indent="-199142" algn="l" defTabSz="777146" rtl="0" eaLnBrk="1" latinLnBrk="0" hangingPunct="1">
              <a:lnSpc>
                <a:spcPct val="100000"/>
              </a:lnSpc>
              <a:spcBef>
                <a:spcPts val="861"/>
              </a:spcBef>
              <a:buClr>
                <a:schemeClr val="bg2"/>
              </a:buClr>
              <a:buFont typeface="Arial" panose="020B0604020202020204" pitchFamily="34" charset="0"/>
              <a:buChar char="–"/>
              <a:defRPr sz="1147" kern="1200" spc="0" baseline="0">
                <a:solidFill>
                  <a:schemeClr val="bg2"/>
                </a:solidFill>
                <a:latin typeface="+mn-lt"/>
                <a:ea typeface="+mn-ea"/>
                <a:cs typeface="+mn-cs"/>
              </a:defRPr>
            </a:lvl2pPr>
            <a:lvl3pPr marL="577054" indent="-150569" algn="l" defTabSz="777146" rtl="0" eaLnBrk="1" latinLnBrk="0" hangingPunct="1">
              <a:lnSpc>
                <a:spcPct val="100000"/>
              </a:lnSpc>
              <a:spcBef>
                <a:spcPts val="861"/>
              </a:spcBef>
              <a:buClr>
                <a:schemeClr val="bg2"/>
              </a:buClr>
              <a:buFont typeface="Arial" panose="020B0604020202020204" pitchFamily="34" charset="0"/>
              <a:buChar char="•"/>
              <a:defRPr sz="956" kern="1200" spc="0" baseline="0">
                <a:solidFill>
                  <a:schemeClr val="bg2"/>
                </a:solidFill>
                <a:latin typeface="+mn-lt"/>
                <a:ea typeface="+mn-ea"/>
                <a:cs typeface="+mn-cs"/>
              </a:defRPr>
            </a:lvl3pPr>
            <a:lvl4pPr marL="878699" indent="-194287" algn="l" defTabSz="777146" rtl="0" eaLnBrk="1" latinLnBrk="0" hangingPunct="1">
              <a:lnSpc>
                <a:spcPct val="100000"/>
              </a:lnSpc>
              <a:spcBef>
                <a:spcPts val="861"/>
              </a:spcBef>
              <a:buClr>
                <a:schemeClr val="bg2"/>
              </a:buClr>
              <a:buFont typeface="Arial" panose="020B0604020202020204" pitchFamily="34" charset="0"/>
              <a:buChar char="–"/>
              <a:defRPr sz="1339" kern="1200" spc="0" baseline="0">
                <a:solidFill>
                  <a:schemeClr val="bg2"/>
                </a:solidFill>
                <a:latin typeface="+mn-lt"/>
                <a:ea typeface="+mn-ea"/>
                <a:cs typeface="+mn-cs"/>
              </a:defRPr>
            </a:lvl4pPr>
            <a:lvl5pPr marL="1092909" indent="-194287" algn="l" defTabSz="777146" rtl="0" eaLnBrk="1" latinLnBrk="0" hangingPunct="1">
              <a:lnSpc>
                <a:spcPct val="100000"/>
              </a:lnSpc>
              <a:spcBef>
                <a:spcPts val="861"/>
              </a:spcBef>
              <a:buClr>
                <a:schemeClr val="bg2"/>
              </a:buClr>
              <a:buFont typeface="Arial" panose="020B0604020202020204" pitchFamily="34" charset="0"/>
              <a:buChar char="»"/>
              <a:defRPr sz="1243" kern="1200" spc="0" baseline="0">
                <a:solidFill>
                  <a:schemeClr val="bg2"/>
                </a:solidFill>
                <a:latin typeface="+mn-lt"/>
                <a:ea typeface="+mn-ea"/>
                <a:cs typeface="+mn-cs"/>
              </a:defRPr>
            </a:lvl5pPr>
            <a:lvl6pPr marL="2137151"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6pPr>
            <a:lvl7pPr marL="2525724"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7pPr>
            <a:lvl8pPr marL="2914297"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8pPr>
            <a:lvl9pPr marL="3302871" indent="-194287" algn="l" defTabSz="777146" rtl="0" eaLnBrk="1" latinLnBrk="0" hangingPunct="1">
              <a:spcBef>
                <a:spcPct val="20000"/>
              </a:spcBef>
              <a:buFont typeface="Arial" panose="020B0604020202020204" pitchFamily="34" charset="0"/>
              <a:buChar char="•"/>
              <a:defRPr sz="1721" kern="1200">
                <a:solidFill>
                  <a:schemeClr val="tx1"/>
                </a:solidFill>
                <a:latin typeface="+mn-lt"/>
                <a:ea typeface="+mn-ea"/>
                <a:cs typeface="+mn-cs"/>
              </a:defRPr>
            </a:lvl9pPr>
          </a:lstStyle>
          <a:p>
            <a:pPr marL="0" indent="0" algn="ctr" fontAlgn="base">
              <a:lnSpc>
                <a:spcPct val="110000"/>
              </a:lnSpc>
              <a:spcBef>
                <a:spcPct val="0"/>
              </a:spcBef>
              <a:spcAft>
                <a:spcPct val="0"/>
              </a:spcAft>
              <a:buFont typeface="Arial" panose="020B0604020202020204" pitchFamily="34" charset="0"/>
              <a:buNone/>
            </a:pPr>
            <a:r>
              <a:rPr lang="en-US" sz="1400" dirty="0">
                <a:solidFill>
                  <a:schemeClr val="accent3"/>
                </a:solidFill>
              </a:rPr>
              <a:t>PLACING THE AUDIENCE PIXEL</a:t>
            </a:r>
          </a:p>
        </p:txBody>
      </p:sp>
      <p:sp>
        <p:nvSpPr>
          <p:cNvPr id="65" name="object 2">
            <a:extLst>
              <a:ext uri="{FF2B5EF4-FFF2-40B4-BE49-F238E27FC236}">
                <a16:creationId xmlns:a16="http://schemas.microsoft.com/office/drawing/2014/main" id="{987D717F-0561-8A21-5645-0F8462E3BA85}"/>
              </a:ext>
            </a:extLst>
          </p:cNvPr>
          <p:cNvSpPr txBox="1"/>
          <p:nvPr/>
        </p:nvSpPr>
        <p:spPr>
          <a:xfrm>
            <a:off x="614837" y="7658285"/>
            <a:ext cx="6471763" cy="564257"/>
          </a:xfrm>
          <a:prstGeom prst="rect">
            <a:avLst/>
          </a:prstGeom>
        </p:spPr>
        <p:txBody>
          <a:bodyPr vert="horz" wrap="square" lIns="0" tIns="10160" rIns="0" bIns="0" rtlCol="0">
            <a:spAutoFit/>
          </a:bodyPr>
          <a:lstStyle/>
          <a:p>
            <a:pPr marR="5080" algn="l" defTabSz="1788003" fontAlgn="auto">
              <a:spcBef>
                <a:spcPts val="1981"/>
              </a:spcBef>
              <a:spcAft>
                <a:spcPts val="0"/>
              </a:spcAft>
              <a:buClr>
                <a:schemeClr val="bg2"/>
              </a:buClr>
            </a:pPr>
            <a:r>
              <a:rPr lang="en-US" sz="1200" dirty="0">
                <a:solidFill>
                  <a:srgbClr val="16A7DB"/>
                </a:solidFill>
                <a:latin typeface="+mj-lt"/>
              </a:rPr>
              <a:t>UNIVERSAL PIXEL</a:t>
            </a:r>
            <a:br>
              <a:rPr lang="en-US" sz="1200" dirty="0">
                <a:solidFill>
                  <a:srgbClr val="16A7DB"/>
                </a:solidFill>
                <a:latin typeface="+mj-lt"/>
              </a:rPr>
            </a:br>
            <a:r>
              <a:rPr lang="en-US" sz="1200" dirty="0">
                <a:solidFill>
                  <a:schemeClr val="bg2"/>
                </a:solidFill>
                <a:latin typeface="Franklin Gothic Book" panose="020B0503020102020204" pitchFamily="34" charset="0"/>
              </a:rPr>
              <a:t>To use the universal pixel, allowing for multiple audiences to be built with one pixel, place the universal pixel in the footer across your entire site.</a:t>
            </a:r>
            <a:endParaRPr sz="1200" dirty="0">
              <a:solidFill>
                <a:schemeClr val="bg2"/>
              </a:solidFill>
              <a:latin typeface="Franklin Gothic Book" panose="020B0503020102020204" pitchFamily="34" charset="0"/>
            </a:endParaRPr>
          </a:p>
        </p:txBody>
      </p:sp>
      <p:sp>
        <p:nvSpPr>
          <p:cNvPr id="66" name="Rectangle 65">
            <a:extLst>
              <a:ext uri="{FF2B5EF4-FFF2-40B4-BE49-F238E27FC236}">
                <a16:creationId xmlns:a16="http://schemas.microsoft.com/office/drawing/2014/main" id="{98682080-A286-0CCD-F062-EA94C4FA2773}"/>
              </a:ext>
            </a:extLst>
          </p:cNvPr>
          <p:cNvSpPr/>
          <p:nvPr/>
        </p:nvSpPr>
        <p:spPr>
          <a:xfrm>
            <a:off x="505767" y="8328063"/>
            <a:ext cx="6281264" cy="1015663"/>
          </a:xfrm>
          <a:prstGeom prst="rect">
            <a:avLst/>
          </a:prstGeom>
        </p:spPr>
        <p:txBody>
          <a:bodyPr wrap="square">
            <a:spAutoFit/>
          </a:bodyPr>
          <a:lstStyle/>
          <a:p>
            <a:pPr algn="l"/>
            <a:r>
              <a:rPr lang="en-US" sz="1200" dirty="0">
                <a:solidFill>
                  <a:srgbClr val="16A7DB"/>
                </a:solidFill>
                <a:latin typeface="+mj-lt"/>
              </a:rPr>
              <a:t>WORD PRESS SITES</a:t>
            </a:r>
          </a:p>
          <a:p>
            <a:pPr algn="l"/>
            <a:r>
              <a:rPr lang="en-US" sz="1200" dirty="0">
                <a:solidFill>
                  <a:schemeClr val="bg2"/>
                </a:solidFill>
                <a:latin typeface="Franklin Gothic Book" panose="020B0503020102020204" pitchFamily="34" charset="0"/>
              </a:rPr>
              <a:t>In the dashboard, select Appearance and then Editor. Select the Theme Footer, </a:t>
            </a:r>
            <a:r>
              <a:rPr lang="en-US" sz="1200" dirty="0" err="1">
                <a:solidFill>
                  <a:schemeClr val="bg2"/>
                </a:solidFill>
                <a:latin typeface="Franklin Gothic Book" panose="020B0503020102020204" pitchFamily="34" charset="0"/>
              </a:rPr>
              <a:t>footer.php</a:t>
            </a:r>
            <a:r>
              <a:rPr lang="en-US" sz="1200" dirty="0">
                <a:solidFill>
                  <a:schemeClr val="bg2"/>
                </a:solidFill>
                <a:latin typeface="Franklin Gothic Book" panose="020B0503020102020204" pitchFamily="34" charset="0"/>
              </a:rPr>
              <a:t> option from the list of “Theme Files.” Paste the DSP pixel into the </a:t>
            </a:r>
            <a:r>
              <a:rPr lang="en-US" sz="1200" dirty="0" err="1">
                <a:solidFill>
                  <a:schemeClr val="bg2"/>
                </a:solidFill>
                <a:latin typeface="Franklin Gothic Book" panose="020B0503020102020204" pitchFamily="34" charset="0"/>
              </a:rPr>
              <a:t>footer.php</a:t>
            </a:r>
            <a:r>
              <a:rPr lang="en-US" sz="1200" dirty="0">
                <a:solidFill>
                  <a:schemeClr val="bg2"/>
                </a:solidFill>
                <a:latin typeface="Franklin Gothic Book" panose="020B0503020102020204" pitchFamily="34" charset="0"/>
              </a:rPr>
              <a:t> file one line above the close body tag (&lt;/body&gt;). </a:t>
            </a:r>
          </a:p>
          <a:p>
            <a:pPr algn="l" fontAlgn="auto">
              <a:spcBef>
                <a:spcPts val="0"/>
              </a:spcBef>
              <a:spcAft>
                <a:spcPts val="0"/>
              </a:spcAft>
            </a:pPr>
            <a:endParaRPr lang="en-US" sz="1200" b="1" dirty="0">
              <a:solidFill>
                <a:prstClr val="black"/>
              </a:solidFill>
              <a:latin typeface="+mn-lt"/>
              <a:ea typeface="+mn-ea"/>
            </a:endParaRPr>
          </a:p>
        </p:txBody>
      </p:sp>
      <p:sp>
        <p:nvSpPr>
          <p:cNvPr id="67" name="TextBox 66">
            <a:extLst>
              <a:ext uri="{FF2B5EF4-FFF2-40B4-BE49-F238E27FC236}">
                <a16:creationId xmlns:a16="http://schemas.microsoft.com/office/drawing/2014/main" id="{7D449BD8-38A0-7413-D148-93CF22948A91}"/>
              </a:ext>
            </a:extLst>
          </p:cNvPr>
          <p:cNvSpPr txBox="1"/>
          <p:nvPr/>
        </p:nvSpPr>
        <p:spPr>
          <a:xfrm>
            <a:off x="614837" y="6755915"/>
            <a:ext cx="6281263" cy="738664"/>
          </a:xfrm>
          <a:prstGeom prst="rect">
            <a:avLst/>
          </a:prstGeom>
          <a:noFill/>
        </p:spPr>
        <p:txBody>
          <a:bodyPr wrap="square" lIns="0" tIns="0" rIns="0" bIns="0" rtlCol="0" anchor="t">
            <a:spAutoFit/>
          </a:bodyPr>
          <a:lstStyle/>
          <a:p>
            <a:pPr lvl="0" algn="l" defTabSz="457200">
              <a:defRPr/>
            </a:pPr>
            <a:r>
              <a:rPr lang="en-US" sz="1200" dirty="0">
                <a:solidFill>
                  <a:srgbClr val="16A7DB"/>
                </a:solidFill>
                <a:latin typeface="+mj-lt"/>
              </a:rPr>
              <a:t>STANDARD PIXEL</a:t>
            </a:r>
          </a:p>
          <a:p>
            <a:pPr lvl="0" algn="l" defTabSz="457200">
              <a:defRPr/>
            </a:pPr>
            <a:r>
              <a:rPr lang="en-US" sz="1200" dirty="0">
                <a:solidFill>
                  <a:schemeClr val="bg2"/>
                </a:solidFill>
                <a:latin typeface="Franklin Gothic Book" panose="020B0503020102020204" pitchFamily="34" charset="0"/>
              </a:rPr>
              <a:t>Place the audience pixel in between the two body tags but not in between other pixels.  Put the pixel on the pages from which you wish to retarget. This could be all site pages or just specific sections. The pixel could also be placed in the advertiser’s universal tag management system.</a:t>
            </a:r>
          </a:p>
        </p:txBody>
      </p:sp>
    </p:spTree>
    <p:extLst>
      <p:ext uri="{BB962C8B-B14F-4D97-AF65-F5344CB8AC3E}">
        <p14:creationId xmlns:p14="http://schemas.microsoft.com/office/powerpoint/2010/main" val="4005446284"/>
      </p:ext>
    </p:extLst>
  </p:cSld>
  <p:clrMapOvr>
    <a:masterClrMapping/>
  </p:clrMapOvr>
</p:sld>
</file>

<file path=ppt/theme/theme1.xml><?xml version="1.0" encoding="utf-8"?>
<a:theme xmlns:a="http://schemas.openxmlformats.org/drawingml/2006/main" name="Retargeting">
  <a:themeElements>
    <a:clrScheme name="BTech_2021_newColors">
      <a:dk1>
        <a:srgbClr val="0A0D10"/>
      </a:dk1>
      <a:lt1>
        <a:srgbClr val="FFFFFF"/>
      </a:lt1>
      <a:dk2>
        <a:srgbClr val="FEB92F"/>
      </a:dk2>
      <a:lt2>
        <a:srgbClr val="3A3C40"/>
      </a:lt2>
      <a:accent1>
        <a:srgbClr val="838383"/>
      </a:accent1>
      <a:accent2>
        <a:srgbClr val="16A7DB"/>
      </a:accent2>
      <a:accent3>
        <a:srgbClr val="168DDB"/>
      </a:accent3>
      <a:accent4>
        <a:srgbClr val="37B360"/>
      </a:accent4>
      <a:accent5>
        <a:srgbClr val="FB8A00"/>
      </a:accent5>
      <a:accent6>
        <a:srgbClr val="FF4949"/>
      </a:accent6>
      <a:hlink>
        <a:srgbClr val="094ED4"/>
      </a:hlink>
      <a:folHlink>
        <a:srgbClr val="0A0D1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dirty="0">
            <a:solidFill>
              <a:schemeClr val="bg2"/>
            </a:solidFill>
            <a:latin typeface="+mn-lt"/>
          </a:defRPr>
        </a:defPPr>
      </a:lstStyle>
    </a:txDef>
  </a:objectDefaults>
  <a:extraClrSchemeLst/>
  <a:extLst>
    <a:ext uri="{05A4C25C-085E-4340-85A3-A5531E510DB2}">
      <thm15:themeFamily xmlns:thm15="http://schemas.microsoft.com/office/thememl/2012/main" name="BasisT_template_CLEAN_300dpi" id="{5D11FEB0-64A6-9840-A213-8FB01A92BFD7}" vid="{2097BD16-D1A7-F448-BCFD-85354BD377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33073ACC97FD4995A8E888A77F219C" ma:contentTypeVersion="22" ma:contentTypeDescription="Create a new document." ma:contentTypeScope="" ma:versionID="a75ffd4bea6894bbf6d32b8bbd08bdb1">
  <xsd:schema xmlns:xsd="http://www.w3.org/2001/XMLSchema" xmlns:xs="http://www.w3.org/2001/XMLSchema" xmlns:p="http://schemas.microsoft.com/office/2006/metadata/properties" xmlns:ns2="31b3bce5-88e8-439a-8872-baefaee736cb" xmlns:ns3="51be6dde-f8dc-4713-9f60-caa4fd811fd8" targetNamespace="http://schemas.microsoft.com/office/2006/metadata/properties" ma:root="true" ma:fieldsID="4bb115464c1c7c786b14c94355b0360f" ns2:_="" ns3:_="">
    <xsd:import namespace="31b3bce5-88e8-439a-8872-baefaee736cb"/>
    <xsd:import namespace="51be6dde-f8dc-4713-9f60-caa4fd811fd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2:lcf76f155ced4ddcb4097134ff3c332f" minOccurs="0"/>
                <xsd:element ref="ns3:TaxCatchAll"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b3bce5-88e8-439a-8872-baefaee736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hidden="true" ma:internalName="MediaServiceKeyPoints" ma:readOnly="true">
      <xsd:simpleType>
        <xsd:restriction base="dms:Note"/>
      </xsd:simpleType>
    </xsd:element>
    <xsd:element name="MediaServiceAutoTags" ma:index="14" nillable="true" ma:displayName="Tags" ma:hidden="true"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hidden="true" ma:internalName="MediaServiceOCR" ma:readOnly="tru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hidden="true" ma:internalName="MediaServiceLocation" ma:readOnly="true">
      <xsd:simpleType>
        <xsd:restriction base="dms:Text"/>
      </xsd:simpleType>
    </xsd:element>
    <xsd:element name="MediaLengthInSeconds" ma:index="20" nillable="true" ma:displayName="Length (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b4f3075-4399-4cad-9ea1-08df43ca71c6" ma:termSetId="09814cd3-568e-fe90-9814-8d621ff8fb84" ma:anchorId="fba54fb3-c3e1-fe81-a776-ca4b69148c4d" ma:open="true" ma:isKeyword="false">
      <xsd:complexType>
        <xsd:sequence>
          <xsd:element ref="pc:Terms" minOccurs="0" maxOccurs="1"/>
        </xsd:sequence>
      </xsd:complexType>
    </xsd:element>
    <xsd:element name="Preview" ma:index="24" nillable="true" ma:displayName="Preview"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be6dde-f8dc-4713-9f60-caa4fd811fd8" elementFormDefault="qualified">
    <xsd:import namespace="http://schemas.microsoft.com/office/2006/documentManagement/types"/>
    <xsd:import namespace="http://schemas.microsoft.com/office/infopath/2007/PartnerControls"/>
    <xsd:element name="SharedWithUsers" ma:index="10"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hidden="true" ma:internalName="SharedWithDetails" ma:readOnly="true">
      <xsd:simpleType>
        <xsd:restriction base="dms:Note"/>
      </xsd:simpleType>
    </xsd:element>
    <xsd:element name="TaxCatchAll" ma:index="23" nillable="true" ma:displayName="Taxonomy Catch All Column" ma:hidden="true" ma:list="{a6457bc5-c1d9-4998-95fd-3a875170c345}" ma:internalName="TaxCatchAll" ma:readOnly="false" ma:showField="CatchAllData" ma:web="51be6dde-f8dc-4713-9f60-caa4fd811fd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be6dde-f8dc-4713-9f60-caa4fd811fd8" xsi:nil="true"/>
    <Preview xmlns="31b3bce5-88e8-439a-8872-baefaee736cb" xsi:nil="true"/>
    <lcf76f155ced4ddcb4097134ff3c332f xmlns="31b3bce5-88e8-439a-8872-baefaee736c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A0BA00F-3954-4892-B047-229D00979A9C}">
  <ds:schemaRefs>
    <ds:schemaRef ds:uri="31b3bce5-88e8-439a-8872-baefaee736cb"/>
    <ds:schemaRef ds:uri="51be6dde-f8dc-4713-9f60-caa4fd811fd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6EC5096-BE89-4AA6-9EB6-454552CED836}">
  <ds:schemaRefs>
    <ds:schemaRef ds:uri="http://schemas.microsoft.com/sharepoint/v3/contenttype/forms"/>
  </ds:schemaRefs>
</ds:datastoreItem>
</file>

<file path=customXml/itemProps3.xml><?xml version="1.0" encoding="utf-8"?>
<ds:datastoreItem xmlns:ds="http://schemas.openxmlformats.org/officeDocument/2006/customXml" ds:itemID="{67E5DF7E-88C3-442B-AB1A-EA91D3845D5A}">
  <ds:schemaRefs>
    <ds:schemaRef ds:uri="http://schemas.microsoft.com/office/2006/documentManagement/types"/>
    <ds:schemaRef ds:uri="http://schemas.microsoft.com/office/2006/metadata/properties"/>
    <ds:schemaRef ds:uri="http://purl.org/dc/elements/1.1/"/>
    <ds:schemaRef ds:uri="51be6dde-f8dc-4713-9f60-caa4fd811fd8"/>
    <ds:schemaRef ds:uri="http://purl.org/dc/terms/"/>
    <ds:schemaRef ds:uri="http://purl.org/dc/dcmitype/"/>
    <ds:schemaRef ds:uri="31b3bce5-88e8-439a-8872-baefaee736cb"/>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24662</TotalTime>
  <Pages>0</Pages>
  <Words>307</Words>
  <Characters>0</Characters>
  <Application>Microsoft Macintosh PowerPoint</Application>
  <PresentationFormat>Custom</PresentationFormat>
  <Lines>0</Lines>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Franklin Gothic Medium</vt:lpstr>
      <vt:lpstr>Gill Sans</vt:lpstr>
      <vt:lpstr>Retargeting</vt:lpstr>
      <vt:lpstr>Retargeting</vt:lpstr>
    </vt:vector>
  </TitlesOfParts>
  <Manager/>
  <Company>Centro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Centro</dc:creator>
  <cp:keywords/>
  <dc:description/>
  <cp:lastModifiedBy>Lilia Diaz</cp:lastModifiedBy>
  <cp:revision>1499</cp:revision>
  <cp:lastPrinted>2018-10-22T18:26:56Z</cp:lastPrinted>
  <dcterms:created xsi:type="dcterms:W3CDTF">2014-11-27T04:26:57Z</dcterms:created>
  <dcterms:modified xsi:type="dcterms:W3CDTF">2023-02-10T16:10:45Z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0x010100BD33073ACC97FD4995A8E888A77F219C</vt:lpwstr>
  </property>
  <property fmtid="{D5CDD505-2E9C-101B-9397-08002B2CF9AE}" pid="3" name="MediaServiceImageTags">
    <vt:lpwstr/>
  </property>
</Properties>
</file>