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483" r:id="rId4"/>
  </p:sldMasterIdLst>
  <p:notesMasterIdLst>
    <p:notesMasterId r:id="rId6"/>
  </p:notesMasterIdLst>
  <p:handoutMasterIdLst>
    <p:handoutMasterId r:id="rId7"/>
  </p:handoutMasterIdLst>
  <p:sldIdLst>
    <p:sldId id="410" r:id="rId5"/>
  </p:sldIdLst>
  <p:sldSz cx="7772400" cy="100584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1pPr>
    <a:lvl2pPr marL="457200" algn="ctr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2pPr>
    <a:lvl3pPr marL="914400" algn="ctr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3pPr>
    <a:lvl4pPr marL="1371600" algn="ctr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4pPr>
    <a:lvl5pPr marL="1828800" algn="ctr" rtl="0" fontAlgn="base">
      <a:spcBef>
        <a:spcPct val="0"/>
      </a:spcBef>
      <a:spcAft>
        <a:spcPct val="0"/>
      </a:spcAft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5pPr>
    <a:lvl6pPr marL="2286000" algn="l" defTabSz="914400" rtl="0" eaLnBrk="1" latinLnBrk="0" hangingPunct="1"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6pPr>
    <a:lvl7pPr marL="2743200" algn="l" defTabSz="914400" rtl="0" eaLnBrk="1" latinLnBrk="0" hangingPunct="1"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7pPr>
    <a:lvl8pPr marL="3200400" algn="l" defTabSz="914400" rtl="0" eaLnBrk="1" latinLnBrk="0" hangingPunct="1"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8pPr>
    <a:lvl9pPr marL="3657600" algn="l" defTabSz="914400" rtl="0" eaLnBrk="1" latinLnBrk="0" hangingPunct="1">
      <a:defRPr sz="3600" kern="1200">
        <a:solidFill>
          <a:srgbClr val="000000"/>
        </a:solidFill>
        <a:latin typeface="Gill Sans" pitchFamily="-84" charset="0"/>
        <a:ea typeface="Heiti SC Light" pitchFamily="-84" charset="-122"/>
        <a:cs typeface="+mn-cs"/>
        <a:sym typeface="Gill Sans" pitchFamily="-84" charset="0"/>
      </a:defRPr>
    </a:lvl9pPr>
  </p:defaultTextStyle>
  <p:extLst>
    <p:ext uri="{EFAFB233-063F-42B5-8137-9DF3F51BA10A}">
      <p15:sldGuideLst xmlns:p15="http://schemas.microsoft.com/office/powerpoint/2012/main">
        <p15:guide id="4" orient="horz" userDrawn="1">
          <p15:clr>
            <a:srgbClr val="A4A3A4"/>
          </p15:clr>
        </p15:guide>
        <p15:guide id="5" orient="horz" pos="6335" userDrawn="1">
          <p15:clr>
            <a:srgbClr val="A4A3A4"/>
          </p15:clr>
        </p15:guide>
        <p15:guide id="9" pos="4896" userDrawn="1">
          <p15:clr>
            <a:srgbClr val="A4A3A4"/>
          </p15:clr>
        </p15:guide>
        <p15:guide id="10" userDrawn="1">
          <p15:clr>
            <a:srgbClr val="A4A3A4"/>
          </p15:clr>
        </p15:guide>
        <p15:guide id="11" orient="horz" pos="6065" userDrawn="1">
          <p15:clr>
            <a:srgbClr val="A4A3A4"/>
          </p15:clr>
        </p15:guide>
        <p15:guide id="12" pos="3679" userDrawn="1">
          <p15:clr>
            <a:srgbClr val="A4A3A4"/>
          </p15:clr>
        </p15:guide>
        <p15:guide id="13" orient="horz" pos="1248" userDrawn="1">
          <p15:clr>
            <a:srgbClr val="A4A3A4"/>
          </p15:clr>
        </p15:guide>
        <p15:guide id="14" orient="horz" pos="2012" userDrawn="1">
          <p15:clr>
            <a:srgbClr val="A4A3A4"/>
          </p15:clr>
        </p15:guide>
        <p15:guide id="15" pos="384" userDrawn="1">
          <p15:clr>
            <a:srgbClr val="A4A3A4"/>
          </p15:clr>
        </p15:guide>
        <p15:guide id="16" orient="horz" pos="5437" userDrawn="1">
          <p15:clr>
            <a:srgbClr val="A4A3A4"/>
          </p15:clr>
        </p15:guide>
        <p15:guide id="17" orient="horz" pos="745" userDrawn="1">
          <p15:clr>
            <a:srgbClr val="A4A3A4"/>
          </p15:clr>
        </p15:guide>
        <p15:guide id="18" pos="2784" userDrawn="1">
          <p15:clr>
            <a:srgbClr val="A4A3A4"/>
          </p15:clr>
        </p15:guide>
        <p15:guide id="19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echel White" initials="RW" lastIdx="8" clrIdx="0"/>
  <p:cmAuthor id="1" name="Jennifer Kernica" initials="" lastIdx="46" clrIdx="1"/>
  <p:cmAuthor id="2" name="Erin Peralta" initials="EP" lastIdx="3" clrIdx="2"/>
  <p:cmAuthor id="3" name="Jennifer Kernica" initials="JK" lastIdx="1" clrIdx="3"/>
  <p:cmAuthor id="4" name="Ryan Manchee" initials="RM" lastIdx="23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F3D"/>
    <a:srgbClr val="A72733"/>
    <a:srgbClr val="6C6C6C"/>
    <a:srgbClr val="F4F4F4"/>
    <a:srgbClr val="005493"/>
    <a:srgbClr val="F2F2F2"/>
    <a:srgbClr val="393D3F"/>
    <a:srgbClr val="FAB430"/>
    <a:srgbClr val="FAB23B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4014" autoAdjust="0"/>
  </p:normalViewPr>
  <p:slideViewPr>
    <p:cSldViewPr>
      <p:cViewPr varScale="1">
        <p:scale>
          <a:sx n="82" d="100"/>
          <a:sy n="82" d="100"/>
        </p:scale>
        <p:origin x="3248" y="168"/>
      </p:cViewPr>
      <p:guideLst>
        <p:guide orient="horz"/>
        <p:guide orient="horz" pos="6335"/>
        <p:guide pos="4896"/>
        <p:guide/>
        <p:guide orient="horz" pos="6065"/>
        <p:guide pos="3679"/>
        <p:guide orient="horz" pos="1248"/>
        <p:guide orient="horz" pos="2012"/>
        <p:guide pos="384"/>
        <p:guide orient="horz" pos="5437"/>
        <p:guide orient="horz" pos="745"/>
        <p:guide pos="2784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932"/>
    </p:cViewPr>
  </p:sorterViewPr>
  <p:notesViewPr>
    <p:cSldViewPr>
      <p:cViewPr varScale="1">
        <p:scale>
          <a:sx n="90" d="100"/>
          <a:sy n="90" d="100"/>
        </p:scale>
        <p:origin x="3712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F3B40-4209-074D-8B2D-8F5E4A24EDC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E495EA-E28C-DE44-8E48-AB6F2D9CF7B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CEB8BB-BDDB-1B4B-9E10-D896695FACF0}" type="datetimeFigureOut">
              <a:rPr lang="en-US" smtClean="0"/>
              <a:t>2/10/23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7383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ill Sans" charset="0"/>
                <a:ea typeface="Heiti SC Light" charset="0"/>
                <a:cs typeface="Heiti SC Light" charset="0"/>
                <a:sym typeface="Gill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6DA636-1F4E-F842-8361-734ACACA73B8}" type="datetime1">
              <a:rPr lang="en-US" altLang="en-US" smtClean="0"/>
              <a:t>2/10/23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ill Sans" charset="0"/>
                <a:ea typeface="Heiti SC Light" charset="0"/>
                <a:cs typeface="Heiti SC Light" charset="0"/>
                <a:sym typeface="Gill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35462E-943E-4A4A-93A7-BA25BFB5C2F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35705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udience Targe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DDE39EFE-7DE9-6D45-AB78-4FCC88488E7E}"/>
              </a:ext>
            </a:extLst>
          </p:cNvPr>
          <p:cNvSpPr/>
          <p:nvPr userDrawn="1"/>
        </p:nvSpPr>
        <p:spPr>
          <a:xfrm>
            <a:off x="0" y="9355620"/>
            <a:ext cx="7804522" cy="702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itle Placeholder 1">
            <a:extLst>
              <a:ext uri="{FF2B5EF4-FFF2-40B4-BE49-F238E27FC236}">
                <a16:creationId xmlns:a16="http://schemas.microsoft.com/office/drawing/2014/main" id="{0E8513C6-9303-174C-8157-D5275945C1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3654" y="581667"/>
            <a:ext cx="6817215" cy="702779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21859" algn="ctr" defTabSz="777146" rtl="0" eaLnBrk="1" fontAlgn="base" latinLnBrk="0" hangingPunct="1">
              <a:lnSpc>
                <a:spcPts val="2534"/>
              </a:lnSpc>
              <a:spcBef>
                <a:spcPct val="0"/>
              </a:spcBef>
              <a:spcAft>
                <a:spcPct val="0"/>
              </a:spcAft>
              <a:buNone/>
              <a:defRPr lang="en-US" sz="3600" b="0" i="0" kern="1200" cap="none" spc="0" baseline="0" dirty="0">
                <a:solidFill>
                  <a:schemeClr val="tx1"/>
                </a:solidFill>
                <a:latin typeface="+mj-lt"/>
                <a:ea typeface="ＭＳ Ｐゴシック" charset="0"/>
                <a:cs typeface="Arial Black" panose="020B0604020202020204" pitchFamily="34" charset="0"/>
                <a:sym typeface="Gill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80753D1D-DD2B-8C44-8D42-A25198144131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93655" y="1232513"/>
            <a:ext cx="6817214" cy="35892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defTabSz="777165" rtl="0" fontAlgn="base">
              <a:spcBef>
                <a:spcPts val="861"/>
              </a:spcBef>
              <a:spcAft>
                <a:spcPct val="0"/>
              </a:spcAft>
              <a:buClr>
                <a:schemeClr val="bg2"/>
              </a:buClr>
              <a:buNone/>
              <a:defRPr lang="en-US" sz="1530" kern="1200" spc="0" baseline="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82BF5AF-8D80-EECA-00FD-3349D24DDC45}"/>
              </a:ext>
            </a:extLst>
          </p:cNvPr>
          <p:cNvSpPr/>
          <p:nvPr userDrawn="1"/>
        </p:nvSpPr>
        <p:spPr>
          <a:xfrm>
            <a:off x="0" y="9355620"/>
            <a:ext cx="7804522" cy="7027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5057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92">
          <p15:clr>
            <a:srgbClr val="FBAE40"/>
          </p15:clr>
        </p15:guide>
        <p15:guide id="2" pos="432" userDrawn="1">
          <p15:clr>
            <a:srgbClr val="FBAE40"/>
          </p15:clr>
        </p15:guide>
        <p15:guide id="3" pos="4512">
          <p15:clr>
            <a:srgbClr val="FBAE40"/>
          </p15:clr>
        </p15:guide>
        <p15:guide id="4" orient="horz" pos="3268">
          <p15:clr>
            <a:srgbClr val="FBAE40"/>
          </p15:clr>
        </p15:guide>
        <p15:guide id="5" orient="horz" pos="912">
          <p15:clr>
            <a:srgbClr val="FBAE40"/>
          </p15:clr>
        </p15:guide>
        <p15:guide id="6" orient="horz" pos="2160">
          <p15:clr>
            <a:srgbClr val="FBAE40"/>
          </p15:clr>
        </p15:guide>
        <p15:guide id="7" pos="2448">
          <p15:clr>
            <a:srgbClr val="FBAE40"/>
          </p15:clr>
        </p15:guide>
        <p15:guide id="8" orient="horz" pos="576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E268FF1-253A-D649-B6BF-D7C97B34CBCD}"/>
              </a:ext>
            </a:extLst>
          </p:cNvPr>
          <p:cNvSpPr txBox="1">
            <a:spLocks/>
          </p:cNvSpPr>
          <p:nvPr/>
        </p:nvSpPr>
        <p:spPr>
          <a:xfrm>
            <a:off x="407752" y="9405304"/>
            <a:ext cx="313487" cy="40163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bg1">
                    <a:lumMod val="65000"/>
                  </a:schemeClr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0000"/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5pPr>
            <a:lvl6pPr marL="2286000" algn="l" defTabSz="914400" rtl="0" eaLnBrk="1" latinLnBrk="0" hangingPunct="1">
              <a:defRPr sz="3600" kern="1200">
                <a:solidFill>
                  <a:srgbClr val="000000"/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6pPr>
            <a:lvl7pPr marL="2743200" algn="l" defTabSz="914400" rtl="0" eaLnBrk="1" latinLnBrk="0" hangingPunct="1">
              <a:defRPr sz="3600" kern="1200">
                <a:solidFill>
                  <a:srgbClr val="000000"/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7pPr>
            <a:lvl8pPr marL="3200400" algn="l" defTabSz="914400" rtl="0" eaLnBrk="1" latinLnBrk="0" hangingPunct="1">
              <a:defRPr sz="3600" kern="1200">
                <a:solidFill>
                  <a:srgbClr val="000000"/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8pPr>
            <a:lvl9pPr marL="3657600" algn="l" defTabSz="914400" rtl="0" eaLnBrk="1" latinLnBrk="0" hangingPunct="1">
              <a:defRPr sz="3600" kern="1200">
                <a:solidFill>
                  <a:srgbClr val="000000"/>
                </a:solidFill>
                <a:latin typeface="Gill Sans" pitchFamily="-84" charset="0"/>
                <a:ea typeface="Heiti SC Light" pitchFamily="-84" charset="-122"/>
                <a:cs typeface="+mn-cs"/>
                <a:sym typeface="Gill Sans" pitchFamily="-84" charset="0"/>
              </a:defRPr>
            </a:lvl9pPr>
          </a:lstStyle>
          <a:p>
            <a:pPr>
              <a:defRPr/>
            </a:pPr>
            <a:fld id="{0976DD22-A212-4BD3-B017-5AF9B7AC8E6D}" type="slidenum">
              <a:rPr lang="en-US" sz="574" smtClean="0">
                <a:solidFill>
                  <a:srgbClr val="FFFFFF">
                    <a:lumMod val="65000"/>
                  </a:srgbClr>
                </a:solidFill>
                <a:latin typeface="Franklin Gothic Book" panose="020B0503020102020204" pitchFamily="34" charset="0"/>
              </a:rPr>
              <a:pPr>
                <a:defRPr/>
              </a:pPr>
              <a:t>‹#›</a:t>
            </a:fld>
            <a:endParaRPr lang="en-US" sz="574" dirty="0">
              <a:solidFill>
                <a:srgbClr val="FFFFFF">
                  <a:lumMod val="65000"/>
                </a:srgb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93C2096-59E8-4C49-87E7-E37B7F8F3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2001" y="2346963"/>
            <a:ext cx="6894729" cy="6638079"/>
          </a:xfrm>
          <a:prstGeom prst="rect">
            <a:avLst/>
          </a:prstGeom>
        </p:spPr>
        <p:txBody>
          <a:bodyPr vert="horz" lIns="162553" tIns="81276" rIns="162553" bIns="81276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042F1A-434C-AF4C-BF99-69FEB7D5D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124" y="841444"/>
            <a:ext cx="6885188" cy="12241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750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18" r:id="rId1"/>
  </p:sldLayoutIdLst>
  <p:hf sldNum="0" hdr="0" dt="0"/>
  <p:txStyles>
    <p:titleStyle>
      <a:lvl1pPr marL="21859" algn="l" defTabSz="777146" rtl="0" eaLnBrk="1" fontAlgn="base" latinLnBrk="0" hangingPunct="1">
        <a:lnSpc>
          <a:spcPts val="2534"/>
        </a:lnSpc>
        <a:spcBef>
          <a:spcPct val="0"/>
        </a:spcBef>
        <a:spcAft>
          <a:spcPct val="0"/>
        </a:spcAft>
        <a:buNone/>
        <a:defRPr lang="en-US" sz="2104" b="0" i="0" kern="1200" cap="none" spc="0" baseline="0" dirty="0">
          <a:solidFill>
            <a:schemeClr val="tx1"/>
          </a:solidFill>
          <a:latin typeface="+mj-lt"/>
          <a:ea typeface="ＭＳ Ｐゴシック" charset="0"/>
          <a:cs typeface="Arial Black" panose="020B0604020202020204" pitchFamily="34" charset="0"/>
          <a:sym typeface="Gill Sans" charset="0"/>
        </a:defRPr>
      </a:lvl1pPr>
    </p:titleStyle>
    <p:bodyStyle>
      <a:lvl1pPr marL="160280" indent="-160280" algn="l" defTabSz="777146" rtl="0" eaLnBrk="1" latinLnBrk="0" hangingPunct="1">
        <a:lnSpc>
          <a:spcPct val="100000"/>
        </a:lnSpc>
        <a:spcBef>
          <a:spcPts val="861"/>
        </a:spcBef>
        <a:buClr>
          <a:schemeClr val="bg2"/>
        </a:buClr>
        <a:buSzPct val="90000"/>
        <a:buFont typeface="Arial" panose="020B0604020202020204" pitchFamily="34" charset="0"/>
        <a:buChar char="•"/>
        <a:defRPr sz="1530" kern="1200" spc="0" baseline="0">
          <a:solidFill>
            <a:schemeClr val="bg2"/>
          </a:solidFill>
          <a:latin typeface="+mn-lt"/>
          <a:ea typeface="+mn-ea"/>
          <a:cs typeface="+mn-cs"/>
        </a:defRPr>
      </a:lvl1pPr>
      <a:lvl2pPr marL="410933" indent="-199142" algn="l" defTabSz="777146" rtl="0" eaLnBrk="1" latinLnBrk="0" hangingPunct="1">
        <a:lnSpc>
          <a:spcPct val="100000"/>
        </a:lnSpc>
        <a:spcBef>
          <a:spcPts val="861"/>
        </a:spcBef>
        <a:buClr>
          <a:schemeClr val="bg2"/>
        </a:buClr>
        <a:buFont typeface="Arial" panose="020B0604020202020204" pitchFamily="34" charset="0"/>
        <a:buChar char="–"/>
        <a:defRPr sz="1147" kern="1200" spc="0" baseline="0">
          <a:solidFill>
            <a:schemeClr val="bg2"/>
          </a:solidFill>
          <a:latin typeface="+mn-lt"/>
          <a:ea typeface="+mn-ea"/>
          <a:cs typeface="+mn-cs"/>
        </a:defRPr>
      </a:lvl2pPr>
      <a:lvl3pPr marL="577054" indent="-150569" algn="l" defTabSz="777146" rtl="0" eaLnBrk="1" latinLnBrk="0" hangingPunct="1">
        <a:lnSpc>
          <a:spcPct val="100000"/>
        </a:lnSpc>
        <a:spcBef>
          <a:spcPts val="861"/>
        </a:spcBef>
        <a:buClr>
          <a:schemeClr val="bg2"/>
        </a:buClr>
        <a:buFont typeface="Arial" panose="020B0604020202020204" pitchFamily="34" charset="0"/>
        <a:buChar char="•"/>
        <a:defRPr sz="956" kern="1200" spc="0" baseline="0">
          <a:solidFill>
            <a:schemeClr val="bg2"/>
          </a:solidFill>
          <a:latin typeface="+mn-lt"/>
          <a:ea typeface="+mn-ea"/>
          <a:cs typeface="+mn-cs"/>
        </a:defRPr>
      </a:lvl3pPr>
      <a:lvl4pPr marL="878699" indent="-194287" algn="l" defTabSz="777146" rtl="0" eaLnBrk="1" latinLnBrk="0" hangingPunct="1">
        <a:lnSpc>
          <a:spcPct val="100000"/>
        </a:lnSpc>
        <a:spcBef>
          <a:spcPts val="861"/>
        </a:spcBef>
        <a:buClr>
          <a:schemeClr val="bg2"/>
        </a:buClr>
        <a:buFont typeface="Arial" panose="020B0604020202020204" pitchFamily="34" charset="0"/>
        <a:buChar char="–"/>
        <a:defRPr sz="1339" kern="1200" spc="0" baseline="0">
          <a:solidFill>
            <a:schemeClr val="bg2"/>
          </a:solidFill>
          <a:latin typeface="+mn-lt"/>
          <a:ea typeface="+mn-ea"/>
          <a:cs typeface="+mn-cs"/>
        </a:defRPr>
      </a:lvl4pPr>
      <a:lvl5pPr marL="1092909" indent="-194287" algn="l" defTabSz="777146" rtl="0" eaLnBrk="1" latinLnBrk="0" hangingPunct="1">
        <a:lnSpc>
          <a:spcPct val="100000"/>
        </a:lnSpc>
        <a:spcBef>
          <a:spcPts val="861"/>
        </a:spcBef>
        <a:buClr>
          <a:schemeClr val="bg2"/>
        </a:buClr>
        <a:buFont typeface="Arial" panose="020B0604020202020204" pitchFamily="34" charset="0"/>
        <a:buChar char="»"/>
        <a:defRPr sz="1243" kern="1200" spc="0" baseline="0">
          <a:solidFill>
            <a:schemeClr val="bg2"/>
          </a:solidFill>
          <a:latin typeface="+mn-lt"/>
          <a:ea typeface="+mn-ea"/>
          <a:cs typeface="+mn-cs"/>
        </a:defRPr>
      </a:lvl5pPr>
      <a:lvl6pPr marL="2137151" indent="-194287" algn="l" defTabSz="7771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6pPr>
      <a:lvl7pPr marL="2525724" indent="-194287" algn="l" defTabSz="7771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7pPr>
      <a:lvl8pPr marL="2914297" indent="-194287" algn="l" defTabSz="7771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8pPr>
      <a:lvl9pPr marL="3302871" indent="-194287" algn="l" defTabSz="7771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72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573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146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719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292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2865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438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010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584" algn="l" defTabSz="777146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" Type="http://schemas.openxmlformats.org/officeDocument/2006/relationships/image" Target="../media/image2.svg"/><Relationship Id="rId21" Type="http://schemas.openxmlformats.org/officeDocument/2006/relationships/image" Target="../media/image19.svg"/><Relationship Id="rId7" Type="http://schemas.microsoft.com/office/2007/relationships/hdphoto" Target="../media/hdphoto1.wdp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5" Type="http://schemas.openxmlformats.org/officeDocument/2006/relationships/image" Target="../media/image23.sv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svg"/><Relationship Id="rId24" Type="http://schemas.openxmlformats.org/officeDocument/2006/relationships/image" Target="../media/image22.png"/><Relationship Id="rId5" Type="http://schemas.openxmlformats.org/officeDocument/2006/relationships/image" Target="../media/image4.svg"/><Relationship Id="rId15" Type="http://schemas.openxmlformats.org/officeDocument/2006/relationships/image" Target="../media/image13.svg"/><Relationship Id="rId23" Type="http://schemas.openxmlformats.org/officeDocument/2006/relationships/image" Target="../media/image21.svg"/><Relationship Id="rId28" Type="http://schemas.openxmlformats.org/officeDocument/2006/relationships/image" Target="../media/image26.png"/><Relationship Id="rId10" Type="http://schemas.openxmlformats.org/officeDocument/2006/relationships/image" Target="../media/image8.png"/><Relationship Id="rId19" Type="http://schemas.openxmlformats.org/officeDocument/2006/relationships/image" Target="../media/image17.svg"/><Relationship Id="rId31" Type="http://schemas.openxmlformats.org/officeDocument/2006/relationships/image" Target="../media/image29.sv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svg"/><Relationship Id="rId30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29E0CAE-CCAD-F698-1CEA-F2071AFA379A}"/>
              </a:ext>
            </a:extLst>
          </p:cNvPr>
          <p:cNvSpPr/>
          <p:nvPr/>
        </p:nvSpPr>
        <p:spPr>
          <a:xfrm flipV="1">
            <a:off x="0" y="4077048"/>
            <a:ext cx="7772400" cy="35310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89D4FB1-BC91-0975-0199-49FCF87E86E2}"/>
              </a:ext>
            </a:extLst>
          </p:cNvPr>
          <p:cNvGrpSpPr/>
          <p:nvPr/>
        </p:nvGrpSpPr>
        <p:grpSpPr>
          <a:xfrm flipH="1">
            <a:off x="-184078" y="277256"/>
            <a:ext cx="2551756" cy="3448611"/>
            <a:chOff x="4601170" y="1312241"/>
            <a:chExt cx="3223020" cy="4355800"/>
          </a:xfrm>
        </p:grpSpPr>
        <p:pic>
          <p:nvPicPr>
            <p:cNvPr id="15" name="Graphic 14">
              <a:extLst>
                <a:ext uri="{FF2B5EF4-FFF2-40B4-BE49-F238E27FC236}">
                  <a16:creationId xmlns:a16="http://schemas.microsoft.com/office/drawing/2014/main" id="{4493B0D5-C783-9A47-03F3-743E7A94B4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alphaModFix amt="37000"/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5705" t="61282" r="62392"/>
            <a:stretch/>
          </p:blipFill>
          <p:spPr>
            <a:xfrm flipH="1">
              <a:off x="4797778" y="1312241"/>
              <a:ext cx="3026412" cy="3087758"/>
            </a:xfrm>
            <a:prstGeom prst="rect">
              <a:avLst/>
            </a:prstGeom>
          </p:spPr>
        </p:pic>
        <p:sp>
          <p:nvSpPr>
            <p:cNvPr id="18" name="Hexagon 17">
              <a:extLst>
                <a:ext uri="{FF2B5EF4-FFF2-40B4-BE49-F238E27FC236}">
                  <a16:creationId xmlns:a16="http://schemas.microsoft.com/office/drawing/2014/main" id="{6597376D-74AB-3497-2EBD-5D1D266B332E}"/>
                </a:ext>
              </a:extLst>
            </p:cNvPr>
            <p:cNvSpPr/>
            <p:nvPr/>
          </p:nvSpPr>
          <p:spPr>
            <a:xfrm>
              <a:off x="4601170" y="3662407"/>
              <a:ext cx="2367004" cy="2005634"/>
            </a:xfrm>
            <a:prstGeom prst="hexagon">
              <a:avLst>
                <a:gd name="adj" fmla="val 27891"/>
                <a:gd name="vf" fmla="val 115470"/>
              </a:avLst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866D7A0-9B0C-1346-8C16-1B1EA023E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54" y="532457"/>
            <a:ext cx="6817215" cy="890460"/>
          </a:xfrm>
        </p:spPr>
        <p:txBody>
          <a:bodyPr anchor="ctr"/>
          <a:lstStyle/>
          <a:p>
            <a:r>
              <a:rPr lang="en-US" dirty="0"/>
              <a:t>Audience Targeting</a:t>
            </a:r>
            <a:endParaRPr lang="en-US" sz="3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7CA0D6-7B45-8C4E-A1C0-AA615F4568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0" y="1004523"/>
            <a:ext cx="7772400" cy="890461"/>
          </a:xfrm>
        </p:spPr>
        <p:txBody>
          <a:bodyPr/>
          <a:lstStyle/>
          <a:p>
            <a:pPr>
              <a:lnSpc>
                <a:spcPts val="2036"/>
              </a:lnSpc>
            </a:pPr>
            <a:r>
              <a:rPr lang="en-US" sz="1600" dirty="0"/>
              <a:t>Target different audiences based on a variety of demonstrated </a:t>
            </a:r>
            <a:br>
              <a:rPr lang="en-US" sz="1600" dirty="0"/>
            </a:br>
            <a:r>
              <a:rPr lang="en-US" sz="1600" dirty="0"/>
              <a:t>behaviors, demographics, and locations. </a:t>
            </a:r>
          </a:p>
        </p:txBody>
      </p:sp>
      <p:sp>
        <p:nvSpPr>
          <p:cNvPr id="29" name="Text Placeholder 8">
            <a:extLst>
              <a:ext uri="{FF2B5EF4-FFF2-40B4-BE49-F238E27FC236}">
                <a16:creationId xmlns:a16="http://schemas.microsoft.com/office/drawing/2014/main" id="{D5424F44-EE3F-1275-3236-2704085D6E37}"/>
              </a:ext>
            </a:extLst>
          </p:cNvPr>
          <p:cNvSpPr txBox="1">
            <a:spLocks/>
          </p:cNvSpPr>
          <p:nvPr/>
        </p:nvSpPr>
        <p:spPr>
          <a:xfrm>
            <a:off x="0" y="4265128"/>
            <a:ext cx="7772400" cy="443691"/>
          </a:xfrm>
          <a:prstGeom prst="rect">
            <a:avLst/>
          </a:prstGeom>
        </p:spPr>
        <p:txBody>
          <a:bodyPr/>
          <a:lstStyle>
            <a:lvl1pPr marL="160280" indent="-160280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SzPct val="90000"/>
              <a:buFont typeface="Arial" panose="020B0604020202020204" pitchFamily="34" charset="0"/>
              <a:buChar char="•"/>
              <a:defRPr sz="1530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410933" indent="-199142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147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577054" indent="-150569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956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878699" indent="-194287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339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092909" indent="-194287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»"/>
              <a:defRPr sz="1243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137151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5724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297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2871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777165">
              <a:buNone/>
            </a:pPr>
            <a:r>
              <a:rPr lang="en-US" sz="1400" spc="143" dirty="0">
                <a:solidFill>
                  <a:schemeClr val="accent3"/>
                </a:solidFill>
                <a:latin typeface="+mj-lt"/>
              </a:rPr>
              <a:t>CONTROL THE AUDIENCE EXPOSED TO YOUR CAMPAIGN</a:t>
            </a:r>
          </a:p>
          <a:p>
            <a:pPr marL="0" indent="0" algn="ctr" defTabSz="777165">
              <a:buNone/>
            </a:pPr>
            <a:endParaRPr lang="en-US" sz="1400" spc="143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90A53AD-E6C6-9F6D-AAED-B66451589F93}"/>
              </a:ext>
            </a:extLst>
          </p:cNvPr>
          <p:cNvSpPr txBox="1"/>
          <p:nvPr/>
        </p:nvSpPr>
        <p:spPr>
          <a:xfrm>
            <a:off x="1275531" y="4688786"/>
            <a:ext cx="5221340" cy="846386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r>
              <a:rPr lang="en-US" sz="1600" dirty="0">
                <a:solidFill>
                  <a:schemeClr val="bg2"/>
                </a:solidFill>
                <a:latin typeface="+mj-lt"/>
              </a:rPr>
              <a:t>Control the audience </a:t>
            </a:r>
            <a:br>
              <a:rPr lang="en-US" sz="1400" dirty="0">
                <a:solidFill>
                  <a:schemeClr val="bg2"/>
                </a:solidFill>
                <a:latin typeface="+mj-lt"/>
              </a:rPr>
            </a:br>
            <a:r>
              <a:rPr lang="en-US" sz="1400" dirty="0">
                <a:solidFill>
                  <a:schemeClr val="bg2"/>
                </a:solidFill>
                <a:latin typeface="Franklin Gothic Book" panose="020B0503020102020204" pitchFamily="34" charset="0"/>
              </a:rPr>
              <a:t>across all environments including Connected TV </a:t>
            </a:r>
            <a:br>
              <a:rPr lang="en-US" sz="1400" dirty="0">
                <a:solidFill>
                  <a:schemeClr val="bg2"/>
                </a:solidFill>
                <a:latin typeface="Franklin Gothic Book" panose="020B0503020102020204" pitchFamily="34" charset="0"/>
              </a:rPr>
            </a:br>
            <a:r>
              <a:rPr lang="en-US" sz="1400" dirty="0">
                <a:solidFill>
                  <a:schemeClr val="bg2"/>
                </a:solidFill>
                <a:latin typeface="Franklin Gothic Book" panose="020B0503020102020204" pitchFamily="34" charset="0"/>
              </a:rPr>
              <a:t>and Audio. Types of audience targeting and key benefits:</a:t>
            </a:r>
          </a:p>
          <a:p>
            <a:endParaRPr lang="en-US" sz="1100" dirty="0">
              <a:solidFill>
                <a:schemeClr val="tx1">
                  <a:lumMod val="95000"/>
                </a:schemeClr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F271D6F-7971-26E2-7E76-8D852C77AC5B}"/>
              </a:ext>
            </a:extLst>
          </p:cNvPr>
          <p:cNvSpPr txBox="1"/>
          <p:nvPr/>
        </p:nvSpPr>
        <p:spPr>
          <a:xfrm>
            <a:off x="1755588" y="5595056"/>
            <a:ext cx="1934564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l"/>
            <a:r>
              <a:rPr lang="en-US" sz="1200" dirty="0">
                <a:solidFill>
                  <a:srgbClr val="16A7DB"/>
                </a:solidFill>
                <a:latin typeface="+mj-lt"/>
                <a:ea typeface="Franklin Gothic Book" charset="0"/>
                <a:cs typeface="Franklin Gothic Book" charset="0"/>
              </a:rPr>
              <a:t>DATA COLLECTIONS</a:t>
            </a:r>
            <a:br>
              <a:rPr lang="en-US" sz="1200" b="1" dirty="0">
                <a:solidFill>
                  <a:srgbClr val="16A7DB"/>
                </a:solidFill>
                <a:latin typeface="Franklin Gothic Book" panose="020B0503020102020204" pitchFamily="34" charset="0"/>
                <a:ea typeface="Franklin Gothic Book" charset="0"/>
                <a:cs typeface="Franklin Gothic Book" charset="0"/>
              </a:rPr>
            </a:br>
            <a:r>
              <a:rPr lang="en-US" sz="1200" dirty="0">
                <a:solidFill>
                  <a:schemeClr val="bg2"/>
                </a:solidFill>
                <a:latin typeface="Franklin Gothic Book" panose="020B0503020102020204" pitchFamily="34" charset="0"/>
              </a:rPr>
              <a:t>Cookie and non-cookie </a:t>
            </a:r>
            <a:br>
              <a:rPr lang="en-US" sz="1200" dirty="0">
                <a:solidFill>
                  <a:schemeClr val="bg2"/>
                </a:solidFill>
                <a:latin typeface="Franklin Gothic Book" panose="020B0503020102020204" pitchFamily="34" charset="0"/>
              </a:rPr>
            </a:br>
            <a:r>
              <a:rPr lang="en-US" sz="1200" dirty="0">
                <a:solidFill>
                  <a:schemeClr val="bg2"/>
                </a:solidFill>
                <a:latin typeface="Franklin Gothic Book" panose="020B0503020102020204" pitchFamily="34" charset="0"/>
              </a:rPr>
              <a:t>based data providers. </a:t>
            </a:r>
          </a:p>
        </p:txBody>
      </p:sp>
      <p:sp>
        <p:nvSpPr>
          <p:cNvPr id="35" name="Text Placeholder 8">
            <a:extLst>
              <a:ext uri="{FF2B5EF4-FFF2-40B4-BE49-F238E27FC236}">
                <a16:creationId xmlns:a16="http://schemas.microsoft.com/office/drawing/2014/main" id="{BF4B185E-7650-DD8C-6DDC-228918AB93D5}"/>
              </a:ext>
            </a:extLst>
          </p:cNvPr>
          <p:cNvSpPr txBox="1">
            <a:spLocks/>
          </p:cNvSpPr>
          <p:nvPr/>
        </p:nvSpPr>
        <p:spPr>
          <a:xfrm>
            <a:off x="2994321" y="2965340"/>
            <a:ext cx="3108751" cy="358010"/>
          </a:xfrm>
          <a:prstGeom prst="rect">
            <a:avLst/>
          </a:prstGeom>
        </p:spPr>
        <p:txBody>
          <a:bodyPr vert="horz" lIns="162553" tIns="0" rIns="162553" bIns="81276" rtlCol="0" anchor="ctr" anchorCtr="0">
            <a:noAutofit/>
          </a:bodyPr>
          <a:lstStyle>
            <a:lvl1pPr marL="0" indent="0" algn="l" defTabSz="777165" rtl="0" eaLnBrk="1" fontAlgn="base" latinLnBrk="0" hangingPunct="1">
              <a:lnSpc>
                <a:spcPct val="100000"/>
              </a:lnSpc>
              <a:spcBef>
                <a:spcPts val="861"/>
              </a:spcBef>
              <a:spcAft>
                <a:spcPct val="0"/>
              </a:spcAft>
              <a:buClr>
                <a:schemeClr val="bg2"/>
              </a:buClr>
              <a:buSzPct val="90000"/>
              <a:buFont typeface="Arial" panose="020B0604020202020204" pitchFamily="34" charset="0"/>
              <a:buNone/>
              <a:defRPr lang="en-US" sz="1000" kern="1200" spc="143" baseline="0" dirty="0" smtClean="0">
                <a:solidFill>
                  <a:schemeClr val="bg2"/>
                </a:solidFill>
                <a:latin typeface="+mj-lt"/>
                <a:ea typeface="Source Sans Pro Semibold" panose="020B0503030403020204" pitchFamily="34" charset="0"/>
                <a:cs typeface="+mn-cs"/>
                <a:sym typeface="Gill Sans" pitchFamily="-84" charset="0"/>
              </a:defRPr>
            </a:lvl1pPr>
            <a:lvl2pPr marL="410933" indent="-199142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147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577054" indent="-150569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•"/>
              <a:defRPr sz="956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878699" indent="-194287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–"/>
              <a:defRPr sz="1339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092909" indent="-194287" algn="l" defTabSz="777146" rtl="0" eaLnBrk="1" latinLnBrk="0" hangingPunct="1">
              <a:lnSpc>
                <a:spcPct val="100000"/>
              </a:lnSpc>
              <a:spcBef>
                <a:spcPts val="861"/>
              </a:spcBef>
              <a:buClr>
                <a:schemeClr val="bg2"/>
              </a:buClr>
              <a:buFont typeface="Arial" panose="020B0604020202020204" pitchFamily="34" charset="0"/>
              <a:buChar char="»"/>
              <a:defRPr sz="1243" kern="1200" spc="0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2137151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25724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914297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302871" indent="-194287" algn="l" defTabSz="777146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72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accent3"/>
                </a:solidFill>
              </a:rPr>
              <a:t>AVAILABLE ON:</a:t>
            </a:r>
          </a:p>
        </p:txBody>
      </p:sp>
      <p:sp>
        <p:nvSpPr>
          <p:cNvPr id="36" name="Title 10">
            <a:extLst>
              <a:ext uri="{FF2B5EF4-FFF2-40B4-BE49-F238E27FC236}">
                <a16:creationId xmlns:a16="http://schemas.microsoft.com/office/drawing/2014/main" id="{41FCBB8D-091C-E99F-8778-DCB2C9A3946B}"/>
              </a:ext>
            </a:extLst>
          </p:cNvPr>
          <p:cNvSpPr txBox="1">
            <a:spLocks/>
          </p:cNvSpPr>
          <p:nvPr/>
        </p:nvSpPr>
        <p:spPr>
          <a:xfrm>
            <a:off x="2790859" y="2172196"/>
            <a:ext cx="3902259" cy="900109"/>
          </a:xfrm>
          <a:prstGeom prst="rect">
            <a:avLst/>
          </a:prstGeom>
        </p:spPr>
        <p:txBody>
          <a:bodyPr vert="horz" lIns="0" tIns="81276" rIns="162553" bIns="81276" rtlCol="0" anchor="ctr">
            <a:noAutofit/>
          </a:bodyPr>
          <a:lstStyle>
            <a:lvl1pPr algn="l" defTabSz="1788003" rtl="0" eaLnBrk="1" fontAlgn="base" latinLnBrk="0" hangingPunct="1">
              <a:lnSpc>
                <a:spcPts val="3630"/>
              </a:lnSpc>
              <a:spcBef>
                <a:spcPct val="0"/>
              </a:spcBef>
              <a:spcAft>
                <a:spcPct val="0"/>
              </a:spcAft>
              <a:buNone/>
              <a:defRPr lang="en-US" sz="4000" b="1" i="0" kern="1200" cap="all" spc="0" baseline="0">
                <a:solidFill>
                  <a:schemeClr val="bg1"/>
                </a:solidFill>
                <a:latin typeface="+mj-lt"/>
                <a:ea typeface="ＭＳ Ｐゴシック" charset="0"/>
                <a:cs typeface="Arial Black" panose="020B0604020202020204" pitchFamily="34" charset="0"/>
                <a:sym typeface="Gill Sans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1400" b="0" cap="none" dirty="0">
                <a:solidFill>
                  <a:schemeClr val="bg2"/>
                </a:solidFill>
                <a:latin typeface="+mn-lt"/>
              </a:rPr>
              <a:t>Audience targeting is an awareness and reach tactic that serves media to users based on their audience profile.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01C349F-C28C-6553-6023-4F56DDE62D7B}"/>
              </a:ext>
            </a:extLst>
          </p:cNvPr>
          <p:cNvCxnSpPr>
            <a:cxnSpLocks/>
          </p:cNvCxnSpPr>
          <p:nvPr/>
        </p:nvCxnSpPr>
        <p:spPr>
          <a:xfrm>
            <a:off x="2755622" y="2057400"/>
            <a:ext cx="4173271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8670824-CC9B-BF5F-59EA-ADA0F940C208}"/>
              </a:ext>
            </a:extLst>
          </p:cNvPr>
          <p:cNvSpPr txBox="1"/>
          <p:nvPr/>
        </p:nvSpPr>
        <p:spPr>
          <a:xfrm>
            <a:off x="536901" y="2407010"/>
            <a:ext cx="1811190" cy="1005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</a:pPr>
            <a:r>
              <a:rPr lang="en-US" sz="3600" dirty="0">
                <a:solidFill>
                  <a:schemeClr val="tx1"/>
                </a:solidFill>
                <a:latin typeface="+mj-lt"/>
              </a:rPr>
              <a:t>45K+</a:t>
            </a:r>
          </a:p>
          <a:p>
            <a:pPr>
              <a:lnSpc>
                <a:spcPct val="70000"/>
              </a:lnSpc>
            </a:pPr>
            <a:r>
              <a:rPr lang="en-US" sz="2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Audience</a:t>
            </a:r>
          </a:p>
          <a:p>
            <a:pPr>
              <a:lnSpc>
                <a:spcPct val="70000"/>
              </a:lnSpc>
            </a:pPr>
            <a:r>
              <a:rPr lang="en-US" sz="2400" dirty="0">
                <a:solidFill>
                  <a:schemeClr val="tx1"/>
                </a:solidFill>
                <a:latin typeface="Franklin Gothic Medium" panose="020B0603020102020204" pitchFamily="34" charset="0"/>
              </a:rPr>
              <a:t>Segments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" name="Title 10">
            <a:extLst>
              <a:ext uri="{FF2B5EF4-FFF2-40B4-BE49-F238E27FC236}">
                <a16:creationId xmlns:a16="http://schemas.microsoft.com/office/drawing/2014/main" id="{B0F36611-CD31-6B52-721C-A5BCE69D32ED}"/>
              </a:ext>
            </a:extLst>
          </p:cNvPr>
          <p:cNvSpPr txBox="1">
            <a:spLocks/>
          </p:cNvSpPr>
          <p:nvPr/>
        </p:nvSpPr>
        <p:spPr>
          <a:xfrm>
            <a:off x="675638" y="7779384"/>
            <a:ext cx="6421124" cy="260675"/>
          </a:xfrm>
          <a:prstGeom prst="rect">
            <a:avLst/>
          </a:prstGeom>
        </p:spPr>
        <p:txBody>
          <a:bodyPr vert="horz" lIns="0" tIns="81276" rIns="162553" bIns="81276" rtlCol="0" anchor="ctr">
            <a:noAutofit/>
          </a:bodyPr>
          <a:lstStyle>
            <a:lvl1pPr algn="l" defTabSz="1788003" rtl="0" eaLnBrk="1" fontAlgn="base" latinLnBrk="0" hangingPunct="1">
              <a:lnSpc>
                <a:spcPts val="3630"/>
              </a:lnSpc>
              <a:spcBef>
                <a:spcPct val="0"/>
              </a:spcBef>
              <a:spcAft>
                <a:spcPct val="0"/>
              </a:spcAft>
              <a:buNone/>
              <a:defRPr lang="en-US" sz="4000" b="1" i="0" kern="1200" cap="all" spc="0" baseline="0">
                <a:solidFill>
                  <a:schemeClr val="bg1"/>
                </a:solidFill>
                <a:latin typeface="+mj-lt"/>
                <a:ea typeface="ＭＳ Ｐゴシック" charset="0"/>
                <a:cs typeface="Arial Black" panose="020B0604020202020204" pitchFamily="34" charset="0"/>
                <a:sym typeface="Gill Sans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400" dirty="0">
                <a:solidFill>
                  <a:schemeClr val="bg2"/>
                </a:solidFill>
              </a:rPr>
              <a:t>  </a:t>
            </a:r>
            <a:r>
              <a:rPr lang="en-US" sz="1400" b="0" spc="143" dirty="0">
                <a:solidFill>
                  <a:schemeClr val="accent3"/>
                </a:solidFill>
                <a:ea typeface="+mn-ea"/>
                <a:cs typeface="+mn-cs"/>
                <a:sym typeface="Gill Sans" pitchFamily="-84" charset="0"/>
              </a:rPr>
              <a:t>Integrated audience Partners</a:t>
            </a:r>
          </a:p>
        </p:txBody>
      </p:sp>
      <p:pic>
        <p:nvPicPr>
          <p:cNvPr id="27" name="Picture 2">
            <a:extLst>
              <a:ext uri="{FF2B5EF4-FFF2-40B4-BE49-F238E27FC236}">
                <a16:creationId xmlns:a16="http://schemas.microsoft.com/office/drawing/2014/main" id="{0668D9B8-ABE5-A88A-07BD-AC841B4E2C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 bwMode="auto">
          <a:xfrm>
            <a:off x="3161008" y="8268465"/>
            <a:ext cx="1065226" cy="376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5E4A0D3-AD6F-1D0D-8237-B555EBF3F4A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/>
        </p:blipFill>
        <p:spPr>
          <a:xfrm>
            <a:off x="4277841" y="8760867"/>
            <a:ext cx="1394876" cy="463142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9173CA48-7DEA-FCF8-4AA7-7913C986306D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/>
        </p:blipFill>
        <p:spPr>
          <a:xfrm>
            <a:off x="5951933" y="8631019"/>
            <a:ext cx="1107228" cy="579449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2C30E245-24A5-C6FB-0F2D-F68008197921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4954288" y="8116533"/>
            <a:ext cx="1428426" cy="527724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F1540098-262A-BA0C-F1A3-707440728A0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401018" y="8820739"/>
            <a:ext cx="1506851" cy="343398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F840853F-2F76-828B-5CE9-3C87601F4A12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rcRect t="37144" b="38301"/>
          <a:stretch/>
        </p:blipFill>
        <p:spPr>
          <a:xfrm>
            <a:off x="1357149" y="8322814"/>
            <a:ext cx="1310201" cy="321719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D89597E7-257D-55B9-53EB-BDF7E8D4B2A5}"/>
              </a:ext>
            </a:extLst>
          </p:cNvPr>
          <p:cNvPicPr>
            <a:picLocks noChangeAspect="1"/>
          </p:cNvPicPr>
          <p:nvPr/>
        </p:nvPicPr>
        <p:blipFill>
          <a:blip r:embed="rId1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rcRect/>
          <a:stretch/>
        </p:blipFill>
        <p:spPr>
          <a:xfrm>
            <a:off x="2060993" y="8872207"/>
            <a:ext cx="1675838" cy="272810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id="{06833ADA-C226-D0CF-1A6D-9BFA51CEAA80}"/>
              </a:ext>
            </a:extLst>
          </p:cNvPr>
          <p:cNvSpPr txBox="1"/>
          <p:nvPr/>
        </p:nvSpPr>
        <p:spPr>
          <a:xfrm>
            <a:off x="1755588" y="6491223"/>
            <a:ext cx="2161327" cy="92333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6A7DB"/>
                </a:solidFill>
                <a:latin typeface="+mj-lt"/>
              </a:rPr>
              <a:t>SPECIFIC AUDIENCES</a:t>
            </a:r>
          </a:p>
          <a:p>
            <a:pPr algn="l"/>
            <a:r>
              <a:rPr lang="en-US" sz="1200" dirty="0">
                <a:solidFill>
                  <a:schemeClr val="bg2"/>
                </a:solidFill>
                <a:latin typeface="Franklin Gothic Book" panose="020B0503020102020204" pitchFamily="34" charset="0"/>
              </a:rPr>
              <a:t>Audience data allows you to find users that have passed the awareness stage and resonate with your brand. 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0A1D87D-8E40-0926-4FD8-DBD917D22731}"/>
              </a:ext>
            </a:extLst>
          </p:cNvPr>
          <p:cNvSpPr txBox="1"/>
          <p:nvPr/>
        </p:nvSpPr>
        <p:spPr>
          <a:xfrm>
            <a:off x="4827450" y="6491223"/>
            <a:ext cx="2113479" cy="923330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algn="l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6A7DB"/>
                </a:solidFill>
                <a:latin typeface="+mj-lt"/>
              </a:rPr>
              <a:t>VARIATION</a:t>
            </a:r>
          </a:p>
          <a:p>
            <a:pPr algn="l"/>
            <a:r>
              <a:rPr lang="en-US" sz="1200" dirty="0">
                <a:solidFill>
                  <a:schemeClr val="bg2"/>
                </a:solidFill>
                <a:latin typeface="Franklin Gothic Book" panose="020B0503020102020204" pitchFamily="34" charset="0"/>
              </a:rPr>
              <a:t>Partner variation allows for different types of data including search retargeting and location-based audience targeting. 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E1B8C37-FA6A-E78B-C699-869B78540B9D}"/>
              </a:ext>
            </a:extLst>
          </p:cNvPr>
          <p:cNvSpPr txBox="1"/>
          <p:nvPr/>
        </p:nvSpPr>
        <p:spPr>
          <a:xfrm>
            <a:off x="4827450" y="5595056"/>
            <a:ext cx="2651760" cy="553998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lvl="0" algn="l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rgbClr val="16A7DB"/>
                </a:solidFill>
                <a:latin typeface="+mj-lt"/>
              </a:rPr>
              <a:t>SCALE &amp; REACH</a:t>
            </a:r>
          </a:p>
          <a:p>
            <a:pPr algn="l"/>
            <a:r>
              <a:rPr lang="en-US" sz="1200" dirty="0">
                <a:solidFill>
                  <a:schemeClr val="bg2"/>
                </a:solidFill>
                <a:latin typeface="Franklin Gothic Book" panose="020B0503020102020204" pitchFamily="34" charset="0"/>
              </a:rPr>
              <a:t>Access 40+ different </a:t>
            </a:r>
            <a:br>
              <a:rPr lang="en-US" sz="1200" dirty="0">
                <a:solidFill>
                  <a:schemeClr val="bg2"/>
                </a:solidFill>
                <a:latin typeface="Franklin Gothic Book" panose="020B0503020102020204" pitchFamily="34" charset="0"/>
              </a:rPr>
            </a:br>
            <a:r>
              <a:rPr lang="en-US" sz="1200" dirty="0">
                <a:solidFill>
                  <a:schemeClr val="bg2"/>
                </a:solidFill>
                <a:latin typeface="Franklin Gothic Book" panose="020B0503020102020204" pitchFamily="34" charset="0"/>
              </a:rPr>
              <a:t>third-party providers.</a:t>
            </a:r>
          </a:p>
        </p:txBody>
      </p:sp>
      <p:pic>
        <p:nvPicPr>
          <p:cNvPr id="46" name="Picture 45">
            <a:extLst>
              <a:ext uri="{FF2B5EF4-FFF2-40B4-BE49-F238E27FC236}">
                <a16:creationId xmlns:a16="http://schemas.microsoft.com/office/drawing/2014/main" id="{D4B31EA1-726D-D8AD-817C-274FD212E78A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rcRect/>
          <a:stretch/>
        </p:blipFill>
        <p:spPr>
          <a:xfrm>
            <a:off x="1233257" y="5641903"/>
            <a:ext cx="374777" cy="317119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941ECAF2-71FE-237B-6800-DD72874123D9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rcRect/>
          <a:stretch/>
        </p:blipFill>
        <p:spPr>
          <a:xfrm>
            <a:off x="1243277" y="6525024"/>
            <a:ext cx="374777" cy="374777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1C07A976-299A-8E44-AFD9-200EEC17177A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rcRect/>
          <a:stretch/>
        </p:blipFill>
        <p:spPr>
          <a:xfrm>
            <a:off x="4261527" y="5657396"/>
            <a:ext cx="374777" cy="240928"/>
          </a:xfrm>
          <a:prstGeom prst="rect">
            <a:avLst/>
          </a:prstGeom>
        </p:spPr>
      </p:pic>
      <p:pic>
        <p:nvPicPr>
          <p:cNvPr id="50" name="Graphic 49">
            <a:extLst>
              <a:ext uri="{FF2B5EF4-FFF2-40B4-BE49-F238E27FC236}">
                <a16:creationId xmlns:a16="http://schemas.microsoft.com/office/drawing/2014/main" id="{C4B45904-D576-2DEC-017F-30002D2603C1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4237853" y="6452662"/>
            <a:ext cx="409175" cy="283275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004CEA78-7409-26AF-B1AE-70E3B49343D5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rcRect/>
          <a:stretch/>
        </p:blipFill>
        <p:spPr>
          <a:xfrm>
            <a:off x="3152514" y="3273704"/>
            <a:ext cx="637953" cy="415411"/>
          </a:xfrm>
          <a:prstGeom prst="rect">
            <a:avLst/>
          </a:prstGeom>
        </p:spPr>
      </p:pic>
      <p:pic>
        <p:nvPicPr>
          <p:cNvPr id="11" name="Picture 6">
            <a:extLst>
              <a:ext uri="{FF2B5EF4-FFF2-40B4-BE49-F238E27FC236}">
                <a16:creationId xmlns:a16="http://schemas.microsoft.com/office/drawing/2014/main" id="{B647490A-48C5-A54A-5EBD-397A880D79CA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96DAC541-7B7A-43D3-8B79-37D633B846F1}">
                <asvg:svgBlip xmlns:asvg="http://schemas.microsoft.com/office/drawing/2016/SVG/main" r:embed="rId27"/>
              </a:ext>
            </a:extLst>
          </a:blip>
          <a:srcRect/>
          <a:stretch/>
        </p:blipFill>
        <p:spPr>
          <a:xfrm>
            <a:off x="3851348" y="3278237"/>
            <a:ext cx="635879" cy="372221"/>
          </a:xfrm>
          <a:prstGeom prst="rect">
            <a:avLst/>
          </a:prstGeom>
        </p:spPr>
      </p:pic>
      <p:pic>
        <p:nvPicPr>
          <p:cNvPr id="13" name="Picture 7">
            <a:extLst>
              <a:ext uri="{FF2B5EF4-FFF2-40B4-BE49-F238E27FC236}">
                <a16:creationId xmlns:a16="http://schemas.microsoft.com/office/drawing/2014/main" id="{AE91BD63-B1F1-F811-21E6-029FD38DC417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96DAC541-7B7A-43D3-8B79-37D633B846F1}">
                <asvg:svgBlip xmlns:asvg="http://schemas.microsoft.com/office/drawing/2016/SVG/main" r:embed="rId29"/>
              </a:ext>
            </a:extLst>
          </a:blip>
          <a:srcRect/>
          <a:stretch/>
        </p:blipFill>
        <p:spPr>
          <a:xfrm>
            <a:off x="4570970" y="3284697"/>
            <a:ext cx="212377" cy="365761"/>
          </a:xfrm>
          <a:prstGeom prst="rect">
            <a:avLst/>
          </a:prstGeom>
        </p:spPr>
      </p:pic>
      <p:pic>
        <p:nvPicPr>
          <p:cNvPr id="14" name="Picture 8">
            <a:extLst>
              <a:ext uri="{FF2B5EF4-FFF2-40B4-BE49-F238E27FC236}">
                <a16:creationId xmlns:a16="http://schemas.microsoft.com/office/drawing/2014/main" id="{B7E3027E-D268-3D17-3924-4E1929EC2E03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96DAC541-7B7A-43D3-8B79-37D633B846F1}">
                <asvg:svgBlip xmlns:asvg="http://schemas.microsoft.com/office/drawing/2016/SVG/main" r:embed="rId31"/>
              </a:ext>
            </a:extLst>
          </a:blip>
          <a:srcRect/>
          <a:stretch/>
        </p:blipFill>
        <p:spPr>
          <a:xfrm>
            <a:off x="4903441" y="3287199"/>
            <a:ext cx="306766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50495"/>
      </p:ext>
    </p:extLst>
  </p:cSld>
  <p:clrMapOvr>
    <a:masterClrMapping/>
  </p:clrMapOvr>
</p:sld>
</file>

<file path=ppt/theme/theme1.xml><?xml version="1.0" encoding="utf-8"?>
<a:theme xmlns:a="http://schemas.openxmlformats.org/drawingml/2006/main" name="Audience Targeting">
  <a:themeElements>
    <a:clrScheme name="BTech_2021_newColors">
      <a:dk1>
        <a:srgbClr val="0A0D10"/>
      </a:dk1>
      <a:lt1>
        <a:srgbClr val="FFFFFF"/>
      </a:lt1>
      <a:dk2>
        <a:srgbClr val="FEB92F"/>
      </a:dk2>
      <a:lt2>
        <a:srgbClr val="3A3C40"/>
      </a:lt2>
      <a:accent1>
        <a:srgbClr val="838383"/>
      </a:accent1>
      <a:accent2>
        <a:srgbClr val="16A7DB"/>
      </a:accent2>
      <a:accent3>
        <a:srgbClr val="168DDB"/>
      </a:accent3>
      <a:accent4>
        <a:srgbClr val="37B360"/>
      </a:accent4>
      <a:accent5>
        <a:srgbClr val="FB8A00"/>
      </a:accent5>
      <a:accent6>
        <a:srgbClr val="FF4949"/>
      </a:accent6>
      <a:hlink>
        <a:srgbClr val="094ED4"/>
      </a:hlink>
      <a:folHlink>
        <a:srgbClr val="0A0D10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>
            <a:solidFill>
              <a:schemeClr val="bg2"/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asisT_template_CLEAN_300dpi" id="{5D11FEB0-64A6-9840-A213-8FB01A92BFD7}" vid="{2097BD16-D1A7-F448-BCFD-85354BD3774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33073ACC97FD4995A8E888A77F219C" ma:contentTypeVersion="22" ma:contentTypeDescription="Create a new document." ma:contentTypeScope="" ma:versionID="a75ffd4bea6894bbf6d32b8bbd08bdb1">
  <xsd:schema xmlns:xsd="http://www.w3.org/2001/XMLSchema" xmlns:xs="http://www.w3.org/2001/XMLSchema" xmlns:p="http://schemas.microsoft.com/office/2006/metadata/properties" xmlns:ns2="31b3bce5-88e8-439a-8872-baefaee736cb" xmlns:ns3="51be6dde-f8dc-4713-9f60-caa4fd811fd8" targetNamespace="http://schemas.microsoft.com/office/2006/metadata/properties" ma:root="true" ma:fieldsID="4bb115464c1c7c786b14c94355b0360f" ns2:_="" ns3:_="">
    <xsd:import namespace="31b3bce5-88e8-439a-8872-baefaee736cb"/>
    <xsd:import namespace="51be6dde-f8dc-4713-9f60-caa4fd811fd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Preview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b3bce5-88e8-439a-8872-baefaee736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hidden="true" ma:internalName="MediaServiceKeyPoints" ma:readOnly="true">
      <xsd:simpleType>
        <xsd:restriction base="dms:Note"/>
      </xsd:simpleType>
    </xsd:element>
    <xsd:element name="MediaServiceAutoTags" ma:index="14" nillable="true" ma:displayName="Tags" ma:hidden="true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hidden="true" ma:internalName="MediaServiceOCR" ma:readOnly="tru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b4f3075-4399-4cad-9ea1-08df43ca71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Preview" ma:index="24" nillable="true" ma:displayName="Preview" ma:internalName="Preview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be6dde-f8dc-4713-9f60-caa4fd811fd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hidden="true" ma:internalName="SharedWithDetails" ma:readOnly="true">
      <xsd:simpleType>
        <xsd:restriction base="dms:Note"/>
      </xsd:simpleType>
    </xsd:element>
    <xsd:element name="TaxCatchAll" ma:index="23" nillable="true" ma:displayName="Taxonomy Catch All Column" ma:hidden="true" ma:list="{a6457bc5-c1d9-4998-95fd-3a875170c345}" ma:internalName="TaxCatchAll" ma:readOnly="false" ma:showField="CatchAllData" ma:web="51be6dde-f8dc-4713-9f60-caa4fd811f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1be6dde-f8dc-4713-9f60-caa4fd811fd8" xsi:nil="true"/>
    <Preview xmlns="31b3bce5-88e8-439a-8872-baefaee736cb" xsi:nil="true"/>
    <lcf76f155ced4ddcb4097134ff3c332f xmlns="31b3bce5-88e8-439a-8872-baefaee736c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6A0BA00F-3954-4892-B047-229D00979A9C}">
  <ds:schemaRefs>
    <ds:schemaRef ds:uri="31b3bce5-88e8-439a-8872-baefaee736cb"/>
    <ds:schemaRef ds:uri="51be6dde-f8dc-4713-9f60-caa4fd811fd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6EC5096-BE89-4AA6-9EB6-454552CED8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E5DF7E-88C3-442B-AB1A-EA91D3845D5A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51be6dde-f8dc-4713-9f60-caa4fd811fd8"/>
    <ds:schemaRef ds:uri="http://purl.org/dc/terms/"/>
    <ds:schemaRef ds:uri="http://purl.org/dc/dcmitype/"/>
    <ds:schemaRef ds:uri="31b3bce5-88e8-439a-8872-baefaee736cb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24669</TotalTime>
  <Pages>0</Pages>
  <Words>138</Words>
  <Characters>0</Characters>
  <Application>Microsoft Macintosh PowerPoint</Application>
  <PresentationFormat>Custom</PresentationFormat>
  <Lines>0</Lines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Franklin Gothic Book</vt:lpstr>
      <vt:lpstr>Franklin Gothic Medium</vt:lpstr>
      <vt:lpstr>Gill Sans</vt:lpstr>
      <vt:lpstr>Audience Targeting</vt:lpstr>
      <vt:lpstr>Audience Targeting</vt:lpstr>
    </vt:vector>
  </TitlesOfParts>
  <Manager/>
  <Company>Centro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Centro</dc:creator>
  <cp:keywords/>
  <dc:description/>
  <cp:lastModifiedBy>Lilia Diaz</cp:lastModifiedBy>
  <cp:revision>1500</cp:revision>
  <cp:lastPrinted>2018-10-22T18:26:56Z</cp:lastPrinted>
  <dcterms:created xsi:type="dcterms:W3CDTF">2014-11-27T04:26:57Z</dcterms:created>
  <dcterms:modified xsi:type="dcterms:W3CDTF">2023-02-10T15:48:39Z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0x010100BD33073ACC97FD4995A8E888A77F219C</vt:lpwstr>
  </property>
  <property fmtid="{D5CDD505-2E9C-101B-9397-08002B2CF9AE}" pid="3" name="MediaServiceImageTags">
    <vt:lpwstr/>
  </property>
</Properties>
</file>